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2" autoAdjust="0"/>
    <p:restoredTop sz="99038" autoAdjust="0"/>
  </p:normalViewPr>
  <p:slideViewPr>
    <p:cSldViewPr snapToGrid="0" snapToObjects="1">
      <p:cViewPr>
        <p:scale>
          <a:sx n="172" d="100"/>
          <a:sy n="172" d="100"/>
        </p:scale>
        <p:origin x="10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402112-429A-0848-83D0-373394D8611F}"/>
              </a:ext>
            </a:extLst>
          </p:cNvPr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6.2			             Oberoende och beroende händelser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DCC51E-5B50-A44A-8F56-0868F62DC7BC}"/>
              </a:ext>
            </a:extLst>
          </p:cNvPr>
          <p:cNvSpPr/>
          <p:nvPr/>
        </p:nvSpPr>
        <p:spPr>
          <a:xfrm>
            <a:off x="3568310" y="694370"/>
            <a:ext cx="2558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Oberoende händelser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EED903-771D-0944-B38B-ACB07F8DF70F}"/>
              </a:ext>
            </a:extLst>
          </p:cNvPr>
          <p:cNvSpPr/>
          <p:nvPr/>
        </p:nvSpPr>
        <p:spPr>
          <a:xfrm>
            <a:off x="1098272" y="2569318"/>
            <a:ext cx="4564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vi lägger tillbaka den första kulan innan vi tar den andra så är de båda händelserna oberoende av varandra.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5E99DD7-FDCA-5C4C-AE16-4CA1C207ADB3}"/>
              </a:ext>
            </a:extLst>
          </p:cNvPr>
          <p:cNvSpPr/>
          <p:nvPr/>
        </p:nvSpPr>
        <p:spPr>
          <a:xfrm>
            <a:off x="2918001" y="1092101"/>
            <a:ext cx="384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Vi blundar och tar upp en kula. 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70A158A-B550-5945-90E8-C12267CF893F}"/>
              </a:ext>
            </a:extLst>
          </p:cNvPr>
          <p:cNvGrpSpPr/>
          <p:nvPr/>
        </p:nvGrpSpPr>
        <p:grpSpPr>
          <a:xfrm>
            <a:off x="7201318" y="855853"/>
            <a:ext cx="1348583" cy="1216883"/>
            <a:chOff x="6425806" y="1370757"/>
            <a:chExt cx="1348583" cy="1216883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1759992-909C-B945-A19E-39D47655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806" y="1489699"/>
              <a:ext cx="450682" cy="47623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82CE0639-F39D-AD4B-B365-E673C7E0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6157" y="1726168"/>
              <a:ext cx="460447" cy="479533"/>
            </a:xfrm>
            <a:prstGeom prst="ellipse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60CB081-DECB-A548-8EE3-6533302BE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23707" y="1370757"/>
              <a:ext cx="450682" cy="47623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182329B9-B6DD-D34F-B5D8-DAE4EC13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5475" y="2083228"/>
              <a:ext cx="450682" cy="47623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6C7EFCD-7186-E04C-A23B-D16B4176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3942" y="2108107"/>
              <a:ext cx="460447" cy="479533"/>
            </a:xfrm>
            <a:prstGeom prst="ellipse">
              <a:avLst/>
            </a:prstGeom>
          </p:spPr>
        </p:pic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DB9A3BC-801A-DA42-826B-CBEFC413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93" b="93659" l="1031" r="96392">
                        <a14:foregroundMark x1="7796" y1="40488" x2="8247" y2="37073"/>
                        <a14:foregroundMark x1="5134" y1="40488" x2="5155" y2="40000"/>
                        <a14:foregroundMark x1="4124" y1="63902" x2="4566" y2="53659"/>
                        <a14:foregroundMark x1="3144" y1="53659" x2="3608" y2="62439"/>
                        <a14:foregroundMark x1="2517" y1="40488" x2="9794" y2="24878"/>
                        <a14:foregroundMark x1="9794" y1="24878" x2="24227" y2="12195"/>
                        <a14:foregroundMark x1="24227" y1="12195" x2="31959" y2="9756"/>
                        <a14:foregroundMark x1="88660" y1="74634" x2="93814" y2="57073"/>
                        <a14:foregroundMark x1="93814" y1="57073" x2="88660" y2="26829"/>
                        <a14:foregroundMark x1="22165" y1="87317" x2="61856" y2="86829"/>
                        <a14:foregroundMark x1="61856" y1="86829" x2="59794" y2="88293"/>
                        <a14:foregroundMark x1="30928" y1="91707" x2="51546" y2="91220"/>
                        <a14:foregroundMark x1="51546" y1="91220" x2="68557" y2="91220"/>
                        <a14:foregroundMark x1="41753" y1="94634" x2="55670" y2="93659"/>
                        <a14:foregroundMark x1="95361" y1="39512" x2="96392" y2="59512"/>
                        <a14:foregroundMark x1="1764" y1="53659" x2="2062" y2="59024"/>
                        <a14:foregroundMark x1="2062" y1="59024" x2="3093" y2="60976"/>
                        <a14:backgroundMark x1="0" y1="40488" x2="0" y2="53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3283" y="824228"/>
            <a:ext cx="633799" cy="66973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50A99787-73B5-8049-BB84-B526C374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93" b="93659" l="1031" r="96392">
                        <a14:foregroundMark x1="7796" y1="40488" x2="8247" y2="37073"/>
                        <a14:foregroundMark x1="5134" y1="40488" x2="5155" y2="40000"/>
                        <a14:foregroundMark x1="4124" y1="63902" x2="4566" y2="53659"/>
                        <a14:foregroundMark x1="3144" y1="53659" x2="3608" y2="62439"/>
                        <a14:foregroundMark x1="2517" y1="40488" x2="9794" y2="24878"/>
                        <a14:foregroundMark x1="9794" y1="24878" x2="24227" y2="12195"/>
                        <a14:foregroundMark x1="24227" y1="12195" x2="31959" y2="9756"/>
                        <a14:foregroundMark x1="88660" y1="74634" x2="93814" y2="57073"/>
                        <a14:foregroundMark x1="93814" y1="57073" x2="88660" y2="26829"/>
                        <a14:foregroundMark x1="22165" y1="87317" x2="61856" y2="86829"/>
                        <a14:foregroundMark x1="61856" y1="86829" x2="59794" y2="88293"/>
                        <a14:foregroundMark x1="30928" y1="91707" x2="51546" y2="91220"/>
                        <a14:foregroundMark x1="51546" y1="91220" x2="68557" y2="91220"/>
                        <a14:foregroundMark x1="41753" y1="94634" x2="55670" y2="93659"/>
                        <a14:foregroundMark x1="95361" y1="39512" x2="96392" y2="59512"/>
                        <a14:foregroundMark x1="1764" y1="53659" x2="2062" y2="59024"/>
                        <a14:foregroundMark x1="2062" y1="59024" x2="3093" y2="60976"/>
                        <a14:backgroundMark x1="0" y1="40488" x2="0" y2="53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4147" y="930524"/>
            <a:ext cx="450682" cy="476236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2C4E6483-16A0-7749-9CEE-1B47D29912FB}"/>
              </a:ext>
            </a:extLst>
          </p:cNvPr>
          <p:cNvSpPr/>
          <p:nvPr/>
        </p:nvSpPr>
        <p:spPr>
          <a:xfrm>
            <a:off x="2894501" y="1698059"/>
            <a:ext cx="4028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Sen blundar vi och gör samma sak igen. 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5416427-E1B6-D846-A6C6-FC1F3ABB9A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7015" l="1554" r="94819">
                        <a14:foregroundMark x1="16443" y1="19585" x2="12083" y2="29902"/>
                        <a14:foregroundMark x1="6559" y1="47106" x2="9845" y2="79104"/>
                        <a14:foregroundMark x1="9845" y1="79104" x2="0" y2="59204"/>
                        <a14:foregroundMark x1="0" y1="59204" x2="2677" y2="46168"/>
                        <a14:foregroundMark x1="21174" y1="9238" x2="21409" y2="9186"/>
                        <a14:foregroundMark x1="5699" y1="71144" x2="4621" y2="46637"/>
                        <a14:foregroundMark x1="2073" y1="54229" x2="2073" y2="46022"/>
                        <a14:foregroundMark x1="80829" y1="79602" x2="91710" y2="64179"/>
                        <a14:foregroundMark x1="91710" y1="64179" x2="91192" y2="49254"/>
                        <a14:foregroundMark x1="94819" y1="62189" x2="94819" y2="44776"/>
                        <a14:foregroundMark x1="94819" y1="44776" x2="94819" y2="44776"/>
                        <a14:foregroundMark x1="38860" y1="44776" x2="27979" y2="60199"/>
                        <a14:foregroundMark x1="27979" y1="60199" x2="27461" y2="81592"/>
                        <a14:foregroundMark x1="27461" y1="81592" x2="44041" y2="88557"/>
                        <a14:foregroundMark x1="44041" y1="88557" x2="63212" y2="83582"/>
                        <a14:foregroundMark x1="63212" y1="83582" x2="63731" y2="80100"/>
                        <a14:foregroundMark x1="24870" y1="93035" x2="62176" y2="93532"/>
                        <a14:foregroundMark x1="62176" y1="93532" x2="70466" y2="93532"/>
                        <a14:foregroundMark x1="37824" y1="97015" x2="60622" y2="97015"/>
                        <a14:foregroundMark x1="60622" y1="97015" x2="69948" y2="94030"/>
                        <a14:foregroundMark x1="1554" y1="46269" x2="6736" y2="28856"/>
                        <a14:foregroundMark x1="6736" y1="28856" x2="16062" y2="19900"/>
                        <a14:foregroundMark x1="4145" y1="32836" x2="3627" y2="32836"/>
                        <a14:foregroundMark x1="4145" y1="34826" x2="2073" y2="42786"/>
                        <a14:foregroundMark x1="2073" y1="42786" x2="2073" y2="45771"/>
                        <a14:foregroundMark x1="1036" y1="41791" x2="1036" y2="45274"/>
                        <a14:foregroundMark x1="33161" y1="8458" x2="50777" y2="6468"/>
                        <a14:foregroundMark x1="50777" y1="6468" x2="60104" y2="6965"/>
                        <a14:foregroundMark x1="34715" y1="7960" x2="43005" y2="5970"/>
                        <a14:foregroundMark x1="27979" y1="10945" x2="35233" y2="7960"/>
                        <a14:foregroundMark x1="23834" y1="12438" x2="26943" y2="11443"/>
                        <a14:foregroundMark x1="17098" y1="16915" x2="22798" y2="13433"/>
                        <a14:foregroundMark x1="10363" y1="24378" x2="16580" y2="17413"/>
                        <a14:foregroundMark x1="3109" y1="36816" x2="6218" y2="30348"/>
                        <a14:foregroundMark x1="4663" y1="32338" x2="4145" y2="33831"/>
                        <a14:foregroundMark x1="4663" y1="32836" x2="6736" y2="29353"/>
                        <a14:foregroundMark x1="6736" y1="28856" x2="4145" y2="31841"/>
                        <a14:foregroundMark x1="4145" y1="32836" x2="5181" y2="31841"/>
                        <a14:foregroundMark x1="2073" y1="35821" x2="1554" y2="40299"/>
                        <a14:backgroundMark x1="18338" y1="13306" x2="19347" y2="12300"/>
                        <a14:backgroundMark x1="9680" y1="21940" x2="12693" y2="18935"/>
                        <a14:backgroundMark x1="6736" y1="24876" x2="9006" y2="22612"/>
                        <a14:backgroundMark x1="28784" y1="8097" x2="29661" y2="7755"/>
                        <a14:backgroundMark x1="24602" y1="9729" x2="25522" y2="9370"/>
                        <a14:backgroundMark x1="51947" y1="4571" x2="52083" y2="4567"/>
                        <a14:backgroundMark x1="60104" y1="6965" x2="66321" y2="6965"/>
                        <a14:backgroundMark x1="1036" y1="31218" x2="1036" y2="29767"/>
                        <a14:backgroundMark x1="1036" y1="34094" x2="1036" y2="32870"/>
                        <a14:backgroundMark x1="2651" y1="26131" x2="14508" y2="13433"/>
                        <a14:backgroundMark x1="19375" y1="10884" x2="20207" y2="10448"/>
                        <a14:backgroundMark x1="14508" y1="13433" x2="18243" y2="1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827" y="1192577"/>
            <a:ext cx="556842" cy="579924"/>
          </a:xfrm>
          <a:prstGeom prst="ellipse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759993D8-3B4F-0F4D-9F19-6B9416A27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7015" l="1554" r="94819">
                        <a14:foregroundMark x1="16443" y1="19585" x2="12083" y2="29902"/>
                        <a14:foregroundMark x1="6559" y1="47106" x2="9845" y2="79104"/>
                        <a14:foregroundMark x1="9845" y1="79104" x2="0" y2="59204"/>
                        <a14:foregroundMark x1="0" y1="59204" x2="2677" y2="46168"/>
                        <a14:foregroundMark x1="21174" y1="9238" x2="21409" y2="9186"/>
                        <a14:foregroundMark x1="5699" y1="71144" x2="4621" y2="46637"/>
                        <a14:foregroundMark x1="2073" y1="54229" x2="2073" y2="46022"/>
                        <a14:foregroundMark x1="80829" y1="79602" x2="91710" y2="64179"/>
                        <a14:foregroundMark x1="91710" y1="64179" x2="91192" y2="49254"/>
                        <a14:foregroundMark x1="94819" y1="62189" x2="94819" y2="44776"/>
                        <a14:foregroundMark x1="94819" y1="44776" x2="94819" y2="44776"/>
                        <a14:foregroundMark x1="38860" y1="44776" x2="27979" y2="60199"/>
                        <a14:foregroundMark x1="27979" y1="60199" x2="27461" y2="81592"/>
                        <a14:foregroundMark x1="27461" y1="81592" x2="44041" y2="88557"/>
                        <a14:foregroundMark x1="44041" y1="88557" x2="63212" y2="83582"/>
                        <a14:foregroundMark x1="63212" y1="83582" x2="63731" y2="80100"/>
                        <a14:foregroundMark x1="24870" y1="93035" x2="62176" y2="93532"/>
                        <a14:foregroundMark x1="62176" y1="93532" x2="70466" y2="93532"/>
                        <a14:foregroundMark x1="37824" y1="97015" x2="60622" y2="97015"/>
                        <a14:foregroundMark x1="60622" y1="97015" x2="69948" y2="94030"/>
                        <a14:foregroundMark x1="1554" y1="46269" x2="6736" y2="28856"/>
                        <a14:foregroundMark x1="6736" y1="28856" x2="16062" y2="19900"/>
                        <a14:foregroundMark x1="4145" y1="32836" x2="3627" y2="32836"/>
                        <a14:foregroundMark x1="4145" y1="34826" x2="2073" y2="42786"/>
                        <a14:foregroundMark x1="2073" y1="42786" x2="2073" y2="45771"/>
                        <a14:foregroundMark x1="1036" y1="41791" x2="1036" y2="45274"/>
                        <a14:foregroundMark x1="33161" y1="8458" x2="50777" y2="6468"/>
                        <a14:foregroundMark x1="50777" y1="6468" x2="60104" y2="6965"/>
                        <a14:foregroundMark x1="34715" y1="7960" x2="43005" y2="5970"/>
                        <a14:foregroundMark x1="27979" y1="10945" x2="35233" y2="7960"/>
                        <a14:foregroundMark x1="23834" y1="12438" x2="26943" y2="11443"/>
                        <a14:foregroundMark x1="17098" y1="16915" x2="22798" y2="13433"/>
                        <a14:foregroundMark x1="10363" y1="24378" x2="16580" y2="17413"/>
                        <a14:foregroundMark x1="3109" y1="36816" x2="6218" y2="30348"/>
                        <a14:foregroundMark x1="4663" y1="32338" x2="4145" y2="33831"/>
                        <a14:foregroundMark x1="4663" y1="32836" x2="6736" y2="29353"/>
                        <a14:foregroundMark x1="6736" y1="28856" x2="4145" y2="31841"/>
                        <a14:foregroundMark x1="4145" y1="32836" x2="5181" y2="31841"/>
                        <a14:foregroundMark x1="2073" y1="35821" x2="1554" y2="40299"/>
                        <a14:backgroundMark x1="18338" y1="13306" x2="19347" y2="12300"/>
                        <a14:backgroundMark x1="9680" y1="21940" x2="12693" y2="18935"/>
                        <a14:backgroundMark x1="6736" y1="24876" x2="9006" y2="22612"/>
                        <a14:backgroundMark x1="28784" y1="8097" x2="29661" y2="7755"/>
                        <a14:backgroundMark x1="24602" y1="9729" x2="25522" y2="9370"/>
                        <a14:backgroundMark x1="51947" y1="4571" x2="52083" y2="4567"/>
                        <a14:backgroundMark x1="60104" y1="6965" x2="66321" y2="6965"/>
                        <a14:backgroundMark x1="1036" y1="31218" x2="1036" y2="29767"/>
                        <a14:backgroundMark x1="1036" y1="34094" x2="1036" y2="32870"/>
                        <a14:backgroundMark x1="2651" y1="26131" x2="14508" y2="13433"/>
                        <a14:backgroundMark x1="19375" y1="10884" x2="20207" y2="10448"/>
                        <a14:backgroundMark x1="14508" y1="13433" x2="18243" y2="1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8695" y="1171159"/>
            <a:ext cx="460447" cy="479533"/>
          </a:xfrm>
          <a:prstGeom prst="ellipse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697D95E7-AE46-1147-B6D9-D5E90B6F31BE}"/>
              </a:ext>
            </a:extLst>
          </p:cNvPr>
          <p:cNvSpPr/>
          <p:nvPr/>
        </p:nvSpPr>
        <p:spPr>
          <a:xfrm>
            <a:off x="1791109" y="4278926"/>
            <a:ext cx="547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tar vi upp två kulor igen, men den här gången lägger vi inte tillbaka den första kulan innan vi tar den andra.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9C829AC-9BF0-4D4C-A0D0-9BD69A1F4518}"/>
              </a:ext>
            </a:extLst>
          </p:cNvPr>
          <p:cNvSpPr/>
          <p:nvPr/>
        </p:nvSpPr>
        <p:spPr>
          <a:xfrm>
            <a:off x="5135187" y="2900533"/>
            <a:ext cx="362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</a:t>
            </a:r>
            <a:r>
              <a:rPr lang="sv-SE" b="1" i="1" dirty="0">
                <a:solidFill>
                  <a:srgbClr val="950001"/>
                </a:solidFill>
              </a:rPr>
              <a:t>oberoende händelser</a:t>
            </a:r>
            <a:r>
              <a:rPr lang="sv-SE" b="1" dirty="0">
                <a:solidFill>
                  <a:srgbClr val="950001"/>
                </a:solidFill>
              </a:rPr>
              <a:t>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3A2F8D4-0F58-674C-9B48-11EF6717DFA6}"/>
              </a:ext>
            </a:extLst>
          </p:cNvPr>
          <p:cNvSpPr/>
          <p:nvPr/>
        </p:nvSpPr>
        <p:spPr>
          <a:xfrm>
            <a:off x="2650218" y="1392714"/>
            <a:ext cx="4156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Vi noterar färgen och lägger tillbaka kulan.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187E18B-FFB6-E44D-A1D6-0B4495774F96}"/>
              </a:ext>
            </a:extLst>
          </p:cNvPr>
          <p:cNvSpPr/>
          <p:nvPr/>
        </p:nvSpPr>
        <p:spPr>
          <a:xfrm>
            <a:off x="3637462" y="3762215"/>
            <a:ext cx="240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Beroende händelser 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6956DA3F-76CF-5C45-8810-FFCE627E5F45}"/>
              </a:ext>
            </a:extLst>
          </p:cNvPr>
          <p:cNvGrpSpPr/>
          <p:nvPr/>
        </p:nvGrpSpPr>
        <p:grpSpPr>
          <a:xfrm>
            <a:off x="7319353" y="4532186"/>
            <a:ext cx="1348583" cy="1216883"/>
            <a:chOff x="6425806" y="1370757"/>
            <a:chExt cx="1348583" cy="1216883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0D0462AD-F341-3645-B818-EF04A60A7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806" y="1489699"/>
              <a:ext cx="450682" cy="476236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95AA3613-1390-474D-A1C7-6E23C16C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6157" y="1726168"/>
              <a:ext cx="460447" cy="479533"/>
            </a:xfrm>
            <a:prstGeom prst="ellipse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4F43539F-82D7-E046-96DF-8C62B097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23707" y="1370757"/>
              <a:ext cx="450682" cy="476236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2227FD0A-5605-D94A-8B37-3485FF09C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293" b="93659" l="1031" r="96392">
                          <a14:foregroundMark x1="7796" y1="40488" x2="8247" y2="37073"/>
                          <a14:foregroundMark x1="5134" y1="40488" x2="5155" y2="40000"/>
                          <a14:foregroundMark x1="4124" y1="63902" x2="4566" y2="53659"/>
                          <a14:foregroundMark x1="3144" y1="53659" x2="3608" y2="62439"/>
                          <a14:foregroundMark x1="2517" y1="40488" x2="9794" y2="24878"/>
                          <a14:foregroundMark x1="9794" y1="24878" x2="24227" y2="12195"/>
                          <a14:foregroundMark x1="24227" y1="12195" x2="31959" y2="9756"/>
                          <a14:foregroundMark x1="88660" y1="74634" x2="93814" y2="57073"/>
                          <a14:foregroundMark x1="93814" y1="57073" x2="88660" y2="26829"/>
                          <a14:foregroundMark x1="22165" y1="87317" x2="61856" y2="86829"/>
                          <a14:foregroundMark x1="61856" y1="86829" x2="59794" y2="88293"/>
                          <a14:foregroundMark x1="30928" y1="91707" x2="51546" y2="91220"/>
                          <a14:foregroundMark x1="51546" y1="91220" x2="68557" y2="91220"/>
                          <a14:foregroundMark x1="41753" y1="94634" x2="55670" y2="93659"/>
                          <a14:foregroundMark x1="95361" y1="39512" x2="96392" y2="59512"/>
                          <a14:foregroundMark x1="1764" y1="53659" x2="2062" y2="59024"/>
                          <a14:foregroundMark x1="2062" y1="59024" x2="3093" y2="60976"/>
                          <a14:backgroundMark x1="0" y1="40488" x2="0" y2="53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5475" y="2083228"/>
              <a:ext cx="450682" cy="476236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F7B84C92-D4DE-3F40-9750-51757ED4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493" b="97015" l="1554" r="94819">
                          <a14:foregroundMark x1="16443" y1="19585" x2="12083" y2="29902"/>
                          <a14:foregroundMark x1="6559" y1="47106" x2="9845" y2="79104"/>
                          <a14:foregroundMark x1="9845" y1="79104" x2="0" y2="59204"/>
                          <a14:foregroundMark x1="0" y1="59204" x2="2677" y2="46168"/>
                          <a14:foregroundMark x1="21174" y1="9238" x2="21409" y2="9186"/>
                          <a14:foregroundMark x1="5699" y1="71144" x2="4621" y2="46637"/>
                          <a14:foregroundMark x1="2073" y1="54229" x2="2073" y2="46022"/>
                          <a14:foregroundMark x1="80829" y1="79602" x2="91710" y2="64179"/>
                          <a14:foregroundMark x1="91710" y1="64179" x2="91192" y2="49254"/>
                          <a14:foregroundMark x1="94819" y1="62189" x2="94819" y2="44776"/>
                          <a14:foregroundMark x1="94819" y1="44776" x2="94819" y2="44776"/>
                          <a14:foregroundMark x1="38860" y1="44776" x2="27979" y2="60199"/>
                          <a14:foregroundMark x1="27979" y1="60199" x2="27461" y2="81592"/>
                          <a14:foregroundMark x1="27461" y1="81592" x2="44041" y2="88557"/>
                          <a14:foregroundMark x1="44041" y1="88557" x2="63212" y2="83582"/>
                          <a14:foregroundMark x1="63212" y1="83582" x2="63731" y2="80100"/>
                          <a14:foregroundMark x1="24870" y1="93035" x2="62176" y2="93532"/>
                          <a14:foregroundMark x1="62176" y1="93532" x2="70466" y2="93532"/>
                          <a14:foregroundMark x1="37824" y1="97015" x2="60622" y2="97015"/>
                          <a14:foregroundMark x1="60622" y1="97015" x2="69948" y2="94030"/>
                          <a14:foregroundMark x1="1554" y1="46269" x2="6736" y2="28856"/>
                          <a14:foregroundMark x1="6736" y1="28856" x2="16062" y2="19900"/>
                          <a14:foregroundMark x1="4145" y1="32836" x2="3627" y2="32836"/>
                          <a14:foregroundMark x1="4145" y1="34826" x2="2073" y2="42786"/>
                          <a14:foregroundMark x1="2073" y1="42786" x2="2073" y2="45771"/>
                          <a14:foregroundMark x1="1036" y1="41791" x2="1036" y2="45274"/>
                          <a14:foregroundMark x1="33161" y1="8458" x2="50777" y2="6468"/>
                          <a14:foregroundMark x1="50777" y1="6468" x2="60104" y2="6965"/>
                          <a14:foregroundMark x1="34715" y1="7960" x2="43005" y2="5970"/>
                          <a14:foregroundMark x1="27979" y1="10945" x2="35233" y2="7960"/>
                          <a14:foregroundMark x1="23834" y1="12438" x2="26943" y2="11443"/>
                          <a14:foregroundMark x1="17098" y1="16915" x2="22798" y2="13433"/>
                          <a14:foregroundMark x1="10363" y1="24378" x2="16580" y2="17413"/>
                          <a14:foregroundMark x1="3109" y1="36816" x2="6218" y2="30348"/>
                          <a14:foregroundMark x1="4663" y1="32338" x2="4145" y2="33831"/>
                          <a14:foregroundMark x1="4663" y1="32836" x2="6736" y2="29353"/>
                          <a14:foregroundMark x1="6736" y1="28856" x2="4145" y2="31841"/>
                          <a14:foregroundMark x1="4145" y1="32836" x2="5181" y2="31841"/>
                          <a14:foregroundMark x1="2073" y1="35821" x2="1554" y2="40299"/>
                          <a14:backgroundMark x1="18338" y1="13306" x2="19347" y2="12300"/>
                          <a14:backgroundMark x1="9680" y1="21940" x2="12693" y2="18935"/>
                          <a14:backgroundMark x1="6736" y1="24876" x2="9006" y2="22612"/>
                          <a14:backgroundMark x1="28784" y1="8097" x2="29661" y2="7755"/>
                          <a14:backgroundMark x1="24602" y1="9729" x2="25522" y2="9370"/>
                          <a14:backgroundMark x1="51947" y1="4571" x2="52083" y2="4567"/>
                          <a14:backgroundMark x1="60104" y1="6965" x2="66321" y2="6965"/>
                          <a14:backgroundMark x1="1036" y1="31218" x2="1036" y2="29767"/>
                          <a14:backgroundMark x1="1036" y1="34094" x2="1036" y2="32870"/>
                          <a14:backgroundMark x1="2651" y1="26131" x2="14508" y2="13433"/>
                          <a14:backgroundMark x1="19375" y1="10884" x2="20207" y2="10448"/>
                          <a14:backgroundMark x1="14508" y1="13433" x2="18243" y2="114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3942" y="2108107"/>
              <a:ext cx="460447" cy="479533"/>
            </a:xfrm>
            <a:prstGeom prst="ellipse">
              <a:avLst/>
            </a:prstGeom>
          </p:spPr>
        </p:pic>
      </p:grp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9C76A9C6-FFFC-F040-BC66-0FC65B3C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93" b="93659" l="1031" r="96392">
                        <a14:foregroundMark x1="7796" y1="40488" x2="8247" y2="37073"/>
                        <a14:foregroundMark x1="5134" y1="40488" x2="5155" y2="40000"/>
                        <a14:foregroundMark x1="4124" y1="63902" x2="4566" y2="53659"/>
                        <a14:foregroundMark x1="3144" y1="53659" x2="3608" y2="62439"/>
                        <a14:foregroundMark x1="2517" y1="40488" x2="9794" y2="24878"/>
                        <a14:foregroundMark x1="9794" y1="24878" x2="24227" y2="12195"/>
                        <a14:foregroundMark x1="24227" y1="12195" x2="31959" y2="9756"/>
                        <a14:foregroundMark x1="88660" y1="74634" x2="93814" y2="57073"/>
                        <a14:foregroundMark x1="93814" y1="57073" x2="88660" y2="26829"/>
                        <a14:foregroundMark x1="22165" y1="87317" x2="61856" y2="86829"/>
                        <a14:foregroundMark x1="61856" y1="86829" x2="59794" y2="88293"/>
                        <a14:foregroundMark x1="30928" y1="91707" x2="51546" y2="91220"/>
                        <a14:foregroundMark x1="51546" y1="91220" x2="68557" y2="91220"/>
                        <a14:foregroundMark x1="41753" y1="94634" x2="55670" y2="93659"/>
                        <a14:foregroundMark x1="95361" y1="39512" x2="96392" y2="59512"/>
                        <a14:foregroundMark x1="1764" y1="53659" x2="2062" y2="59024"/>
                        <a14:foregroundMark x1="2062" y1="59024" x2="3093" y2="60976"/>
                        <a14:backgroundMark x1="0" y1="40488" x2="0" y2="53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1318" y="4500561"/>
            <a:ext cx="633799" cy="669736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8BAFD3B1-BBA9-BE47-A917-18E914E0500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93" b="97015" l="1554" r="94819">
                        <a14:foregroundMark x1="16443" y1="19585" x2="12083" y2="29902"/>
                        <a14:foregroundMark x1="6559" y1="47106" x2="9845" y2="79104"/>
                        <a14:foregroundMark x1="9845" y1="79104" x2="0" y2="59204"/>
                        <a14:foregroundMark x1="0" y1="59204" x2="2677" y2="46168"/>
                        <a14:foregroundMark x1="21174" y1="9238" x2="21409" y2="9186"/>
                        <a14:foregroundMark x1="5699" y1="71144" x2="4621" y2="46637"/>
                        <a14:foregroundMark x1="2073" y1="54229" x2="2073" y2="46022"/>
                        <a14:foregroundMark x1="80829" y1="79602" x2="91710" y2="64179"/>
                        <a14:foregroundMark x1="91710" y1="64179" x2="91192" y2="49254"/>
                        <a14:foregroundMark x1="94819" y1="62189" x2="94819" y2="44776"/>
                        <a14:foregroundMark x1="94819" y1="44776" x2="94819" y2="44776"/>
                        <a14:foregroundMark x1="38860" y1="44776" x2="27979" y2="60199"/>
                        <a14:foregroundMark x1="27979" y1="60199" x2="27461" y2="81592"/>
                        <a14:foregroundMark x1="27461" y1="81592" x2="44041" y2="88557"/>
                        <a14:foregroundMark x1="44041" y1="88557" x2="63212" y2="83582"/>
                        <a14:foregroundMark x1="63212" y1="83582" x2="63731" y2="80100"/>
                        <a14:foregroundMark x1="24870" y1="93035" x2="62176" y2="93532"/>
                        <a14:foregroundMark x1="62176" y1="93532" x2="70466" y2="93532"/>
                        <a14:foregroundMark x1="37824" y1="97015" x2="60622" y2="97015"/>
                        <a14:foregroundMark x1="60622" y1="97015" x2="69948" y2="94030"/>
                        <a14:foregroundMark x1="1554" y1="46269" x2="6736" y2="28856"/>
                        <a14:foregroundMark x1="6736" y1="28856" x2="16062" y2="19900"/>
                        <a14:foregroundMark x1="4145" y1="32836" x2="3627" y2="32836"/>
                        <a14:foregroundMark x1="4145" y1="34826" x2="2073" y2="42786"/>
                        <a14:foregroundMark x1="2073" y1="42786" x2="2073" y2="45771"/>
                        <a14:foregroundMark x1="1036" y1="41791" x2="1036" y2="45274"/>
                        <a14:foregroundMark x1="33161" y1="8458" x2="50777" y2="6468"/>
                        <a14:foregroundMark x1="50777" y1="6468" x2="60104" y2="6965"/>
                        <a14:foregroundMark x1="34715" y1="7960" x2="43005" y2="5970"/>
                        <a14:foregroundMark x1="27979" y1="10945" x2="35233" y2="7960"/>
                        <a14:foregroundMark x1="23834" y1="12438" x2="26943" y2="11443"/>
                        <a14:foregroundMark x1="17098" y1="16915" x2="22798" y2="13433"/>
                        <a14:foregroundMark x1="10363" y1="24378" x2="16580" y2="17413"/>
                        <a14:foregroundMark x1="3109" y1="36816" x2="6218" y2="30348"/>
                        <a14:foregroundMark x1="4663" y1="32338" x2="4145" y2="33831"/>
                        <a14:foregroundMark x1="4663" y1="32836" x2="6736" y2="29353"/>
                        <a14:foregroundMark x1="6736" y1="28856" x2="4145" y2="31841"/>
                        <a14:foregroundMark x1="4145" y1="32836" x2="5181" y2="31841"/>
                        <a14:foregroundMark x1="2073" y1="35821" x2="1554" y2="40299"/>
                        <a14:backgroundMark x1="18338" y1="13306" x2="19347" y2="12300"/>
                        <a14:backgroundMark x1="9680" y1="21940" x2="12693" y2="18935"/>
                        <a14:backgroundMark x1="6736" y1="24876" x2="9006" y2="22612"/>
                        <a14:backgroundMark x1="28784" y1="8097" x2="29661" y2="7755"/>
                        <a14:backgroundMark x1="24602" y1="9729" x2="25522" y2="9370"/>
                        <a14:backgroundMark x1="51947" y1="4571" x2="52083" y2="4567"/>
                        <a14:backgroundMark x1="60104" y1="6965" x2="66321" y2="6965"/>
                        <a14:backgroundMark x1="1036" y1="31218" x2="1036" y2="29767"/>
                        <a14:backgroundMark x1="1036" y1="34094" x2="1036" y2="32870"/>
                        <a14:backgroundMark x1="2651" y1="26131" x2="14508" y2="13433"/>
                        <a14:backgroundMark x1="19375" y1="10884" x2="20207" y2="10448"/>
                        <a14:backgroundMark x1="14508" y1="13433" x2="18243" y2="11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5862" y="4868910"/>
            <a:ext cx="556842" cy="579924"/>
          </a:xfrm>
          <a:prstGeom prst="ellipse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71534A79-3F8A-6F4F-9365-0B79217C8975}"/>
              </a:ext>
            </a:extLst>
          </p:cNvPr>
          <p:cNvSpPr/>
          <p:nvPr/>
        </p:nvSpPr>
        <p:spPr>
          <a:xfrm>
            <a:off x="2483531" y="4985631"/>
            <a:ext cx="547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för </a:t>
            </a:r>
            <a:r>
              <a:rPr lang="sv-SE" i="1" dirty="0">
                <a:solidFill>
                  <a:srgbClr val="950001"/>
                </a:solidFill>
              </a:rPr>
              <a:t>dragning utan återläggning</a:t>
            </a:r>
            <a:r>
              <a:rPr lang="sv-SE" dirty="0">
                <a:solidFill>
                  <a:srgbClr val="950001"/>
                </a:solidFill>
              </a:rPr>
              <a:t>.</a:t>
            </a:r>
            <a:r>
              <a:rPr lang="sv-SE" dirty="0"/>
              <a:t>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9C7C3B2-266D-B041-BA8A-614A3A2FD498}"/>
              </a:ext>
            </a:extLst>
          </p:cNvPr>
          <p:cNvSpPr/>
          <p:nvPr/>
        </p:nvSpPr>
        <p:spPr>
          <a:xfrm>
            <a:off x="2650218" y="2087958"/>
            <a:ext cx="547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för </a:t>
            </a:r>
            <a:r>
              <a:rPr lang="sv-SE" i="1" dirty="0">
                <a:solidFill>
                  <a:srgbClr val="950001"/>
                </a:solidFill>
              </a:rPr>
              <a:t>dragning med återläggning</a:t>
            </a:r>
            <a:r>
              <a:rPr lang="sv-SE" dirty="0">
                <a:solidFill>
                  <a:srgbClr val="950001"/>
                </a:solidFill>
              </a:rPr>
              <a:t>.</a:t>
            </a:r>
            <a:r>
              <a:rPr lang="sv-SE" dirty="0"/>
              <a:t>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02D97F0-2E56-6C40-B1C3-AF5146F95F9F}"/>
              </a:ext>
            </a:extLst>
          </p:cNvPr>
          <p:cNvSpPr/>
          <p:nvPr/>
        </p:nvSpPr>
        <p:spPr>
          <a:xfrm>
            <a:off x="1576112" y="5558570"/>
            <a:ext cx="398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vi inte lägger tillbaka den första kulan innan vi tar den andra så är sannolikheten för färgen på den andra kulan beroende av färgen på den första.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546D982-50AF-D54F-8376-0AB9723442EC}"/>
              </a:ext>
            </a:extLst>
          </p:cNvPr>
          <p:cNvSpPr/>
          <p:nvPr/>
        </p:nvSpPr>
        <p:spPr>
          <a:xfrm>
            <a:off x="5453292" y="6097991"/>
            <a:ext cx="362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detta </a:t>
            </a:r>
            <a:r>
              <a:rPr lang="sv-SE" b="1" i="1" dirty="0">
                <a:solidFill>
                  <a:srgbClr val="950001"/>
                </a:solidFill>
              </a:rPr>
              <a:t>beroende händelser</a:t>
            </a:r>
            <a:r>
              <a:rPr lang="sv-SE" b="1" dirty="0">
                <a:solidFill>
                  <a:srgbClr val="95000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3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  <p:bldP spid="23" grpId="0"/>
      <p:bldP spid="24" grpId="0"/>
      <p:bldP spid="25" grpId="0"/>
      <p:bldP spid="2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06AEFB-C744-F34D-8D0A-8C9D0513F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70" y="558457"/>
            <a:ext cx="1064741" cy="95247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8D6270E-F24D-4E44-A91B-8FA803CBEDA5}"/>
              </a:ext>
            </a:extLst>
          </p:cNvPr>
          <p:cNvSpPr/>
          <p:nvPr/>
        </p:nvSpPr>
        <p:spPr>
          <a:xfrm>
            <a:off x="576649" y="405368"/>
            <a:ext cx="5185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tar slumpmässigt upp en tärning och sedan en till. Hur stor är sannolikheten, i procent, att det blir en tärning av varje färg om du gör det 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76D891-63E6-E24F-A6DE-6CCD3F812426}"/>
              </a:ext>
            </a:extLst>
          </p:cNvPr>
          <p:cNvSpPr/>
          <p:nvPr/>
        </p:nvSpPr>
        <p:spPr>
          <a:xfrm>
            <a:off x="981723" y="1452356"/>
            <a:ext cx="48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 med återläggning?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290296-5C84-ED40-94CC-0BF3DC6D0524}"/>
              </a:ext>
            </a:extLst>
          </p:cNvPr>
          <p:cNvSpPr/>
          <p:nvPr/>
        </p:nvSpPr>
        <p:spPr>
          <a:xfrm>
            <a:off x="3382342" y="1452356"/>
            <a:ext cx="48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utan återläggning?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389EA06-ACD9-4342-A686-691051526131}"/>
              </a:ext>
            </a:extLst>
          </p:cNvPr>
          <p:cNvSpPr/>
          <p:nvPr/>
        </p:nvSpPr>
        <p:spPr>
          <a:xfrm>
            <a:off x="1322885" y="197718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A75A559-E517-7A4E-B6C2-84029B9FD84B}"/>
              </a:ext>
            </a:extLst>
          </p:cNvPr>
          <p:cNvGrpSpPr/>
          <p:nvPr/>
        </p:nvGrpSpPr>
        <p:grpSpPr>
          <a:xfrm>
            <a:off x="2100134" y="1977184"/>
            <a:ext cx="1944645" cy="689321"/>
            <a:chOff x="2100134" y="1977184"/>
            <a:chExt cx="1944645" cy="689321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0E241EAA-3EB6-4E4B-A178-F878E515C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134" y="1977184"/>
              <a:ext cx="1944645" cy="689321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CC74CBC-249C-8945-A233-D220F12F208F}"/>
                </a:ext>
              </a:extLst>
            </p:cNvPr>
            <p:cNvSpPr/>
            <p:nvPr/>
          </p:nvSpPr>
          <p:spPr>
            <a:xfrm rot="18725161">
              <a:off x="3260758" y="1908749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0C9FFE7-58FA-904E-806D-B4A777129FAB}"/>
                </a:ext>
              </a:extLst>
            </p:cNvPr>
            <p:cNvSpPr/>
            <p:nvPr/>
          </p:nvSpPr>
          <p:spPr>
            <a:xfrm rot="18725161">
              <a:off x="3620192" y="2217290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3DFE6D4-CCA7-2E42-A14F-A4DE731C891E}"/>
                </a:ext>
              </a:extLst>
            </p:cNvPr>
            <p:cNvSpPr/>
            <p:nvPr/>
          </p:nvSpPr>
          <p:spPr>
            <a:xfrm rot="3023902">
              <a:off x="2945249" y="1904965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7AE61AA-363E-864E-84C0-2CD2DE03026D}"/>
                </a:ext>
              </a:extLst>
            </p:cNvPr>
            <p:cNvSpPr/>
            <p:nvPr/>
          </p:nvSpPr>
          <p:spPr>
            <a:xfrm rot="3023902">
              <a:off x="2555651" y="2221074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776780DB-6B9E-9B42-AABD-5ED4A0BEFB4A}"/>
              </a:ext>
            </a:extLst>
          </p:cNvPr>
          <p:cNvGrpSpPr/>
          <p:nvPr/>
        </p:nvGrpSpPr>
        <p:grpSpPr>
          <a:xfrm>
            <a:off x="1619087" y="2687592"/>
            <a:ext cx="1313894" cy="863970"/>
            <a:chOff x="1619087" y="2687592"/>
            <a:chExt cx="1313894" cy="86397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F3DFC72E-09FD-3042-975D-C91ED9CC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264"/>
            <a:stretch/>
          </p:blipFill>
          <p:spPr>
            <a:xfrm>
              <a:off x="1619087" y="2714079"/>
              <a:ext cx="1313894" cy="837483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268E68C-E47B-2248-9EC6-3D8594AF04C5}"/>
                </a:ext>
              </a:extLst>
            </p:cNvPr>
            <p:cNvSpPr/>
            <p:nvPr/>
          </p:nvSpPr>
          <p:spPr>
            <a:xfrm rot="19624226">
              <a:off x="2807335" y="3065162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D0958EA-93EC-3946-BEB0-2B035F2BD4EC}"/>
                </a:ext>
              </a:extLst>
            </p:cNvPr>
            <p:cNvSpPr/>
            <p:nvPr/>
          </p:nvSpPr>
          <p:spPr>
            <a:xfrm rot="19896998">
              <a:off x="2600908" y="2687592"/>
              <a:ext cx="53355" cy="22967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3B91804-8A48-B34A-9D08-F84B16997EC0}"/>
              </a:ext>
            </a:extLst>
          </p:cNvPr>
          <p:cNvGrpSpPr/>
          <p:nvPr/>
        </p:nvGrpSpPr>
        <p:grpSpPr>
          <a:xfrm>
            <a:off x="2903136" y="2687592"/>
            <a:ext cx="1367646" cy="863970"/>
            <a:chOff x="2903136" y="2687592"/>
            <a:chExt cx="1367646" cy="863970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5421CF5-48CE-4F4D-B2D2-28DF1AD9E9AF}"/>
                </a:ext>
              </a:extLst>
            </p:cNvPr>
            <p:cNvGrpSpPr/>
            <p:nvPr/>
          </p:nvGrpSpPr>
          <p:grpSpPr>
            <a:xfrm>
              <a:off x="2956888" y="2687592"/>
              <a:ext cx="1313894" cy="863970"/>
              <a:chOff x="1619087" y="2687592"/>
              <a:chExt cx="1313894" cy="863970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E11C551E-4231-C94B-9EEA-C4518C6B4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64"/>
              <a:stretch/>
            </p:blipFill>
            <p:spPr>
              <a:xfrm>
                <a:off x="1619087" y="2714079"/>
                <a:ext cx="1313894" cy="837483"/>
              </a:xfrm>
              <a:prstGeom prst="rect">
                <a:avLst/>
              </a:prstGeom>
            </p:spPr>
          </p:pic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FC3F552-8516-DF4B-B63A-7204E2092F02}"/>
                  </a:ext>
                </a:extLst>
              </p:cNvPr>
              <p:cNvSpPr/>
              <p:nvPr/>
            </p:nvSpPr>
            <p:spPr>
              <a:xfrm rot="19624226">
                <a:off x="2807335" y="3065162"/>
                <a:ext cx="75202" cy="295771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76297EB5-D1F8-D14D-A5D8-675C2C1AF118}"/>
                  </a:ext>
                </a:extLst>
              </p:cNvPr>
              <p:cNvSpPr/>
              <p:nvPr/>
            </p:nvSpPr>
            <p:spPr>
              <a:xfrm rot="19896998">
                <a:off x="2600908" y="2687592"/>
                <a:ext cx="53355" cy="22967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D20E294F-7C9C-834A-9611-F73B5AC70C6B}"/>
                </a:ext>
              </a:extLst>
            </p:cNvPr>
            <p:cNvSpPr/>
            <p:nvPr/>
          </p:nvSpPr>
          <p:spPr>
            <a:xfrm>
              <a:off x="2903136" y="2922000"/>
              <a:ext cx="530177" cy="112068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CA40810C-A5A3-1945-BE35-0B794534E0B1}"/>
              </a:ext>
            </a:extLst>
          </p:cNvPr>
          <p:cNvSpPr/>
          <p:nvPr/>
        </p:nvSpPr>
        <p:spPr>
          <a:xfrm>
            <a:off x="556773" y="3793283"/>
            <a:ext cx="305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(en av varje färg) :</a:t>
            </a:r>
          </a:p>
        </p:txBody>
      </p:sp>
      <p:cxnSp>
        <p:nvCxnSpPr>
          <p:cNvPr id="25" name="Rak pil 24">
            <a:extLst>
              <a:ext uri="{FF2B5EF4-FFF2-40B4-BE49-F238E27FC236}">
                <a16:creationId xmlns:a16="http://schemas.microsoft.com/office/drawing/2014/main" id="{8A4AD48A-F027-AB4D-9ECD-94DE61048B6A}"/>
              </a:ext>
            </a:extLst>
          </p:cNvPr>
          <p:cNvCxnSpPr>
            <a:cxnSpLocks/>
          </p:cNvCxnSpPr>
          <p:nvPr/>
        </p:nvCxnSpPr>
        <p:spPr>
          <a:xfrm flipH="1">
            <a:off x="2593252" y="2040562"/>
            <a:ext cx="389598" cy="316109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ADCF2F60-C47C-3C4D-AEC6-0A20F20672A2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2572996" y="2701397"/>
            <a:ext cx="229492" cy="491558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Rak pil 34">
            <a:extLst>
              <a:ext uri="{FF2B5EF4-FFF2-40B4-BE49-F238E27FC236}">
                <a16:creationId xmlns:a16="http://schemas.microsoft.com/office/drawing/2014/main" id="{1DF35994-9E0C-E746-9B4A-A67A4772B742}"/>
              </a:ext>
            </a:extLst>
          </p:cNvPr>
          <p:cNvCxnSpPr>
            <a:cxnSpLocks/>
          </p:cNvCxnSpPr>
          <p:nvPr/>
        </p:nvCxnSpPr>
        <p:spPr>
          <a:xfrm>
            <a:off x="3263281" y="2042513"/>
            <a:ext cx="377865" cy="310740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7" name="Grupp 36">
            <a:extLst>
              <a:ext uri="{FF2B5EF4-FFF2-40B4-BE49-F238E27FC236}">
                <a16:creationId xmlns:a16="http://schemas.microsoft.com/office/drawing/2014/main" id="{48227A3D-B7EA-4D46-93F2-1314B9FF5559}"/>
              </a:ext>
            </a:extLst>
          </p:cNvPr>
          <p:cNvGrpSpPr/>
          <p:nvPr/>
        </p:nvGrpSpPr>
        <p:grpSpPr>
          <a:xfrm>
            <a:off x="2754759" y="3701484"/>
            <a:ext cx="918197" cy="579086"/>
            <a:chOff x="3865318" y="1548969"/>
            <a:chExt cx="918197" cy="579086"/>
          </a:xfrm>
        </p:grpSpPr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AF74477A-2973-074B-B738-D90C1974DB55}"/>
                </a:ext>
              </a:extLst>
            </p:cNvPr>
            <p:cNvSpPr txBox="1"/>
            <p:nvPr/>
          </p:nvSpPr>
          <p:spPr>
            <a:xfrm>
              <a:off x="4453889" y="1618983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+</a:t>
              </a:r>
            </a:p>
          </p:txBody>
        </p: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AE8EA347-2769-B146-913A-6DBD660F3071}"/>
                </a:ext>
              </a:extLst>
            </p:cNvPr>
            <p:cNvGrpSpPr/>
            <p:nvPr/>
          </p:nvGrpSpPr>
          <p:grpSpPr>
            <a:xfrm>
              <a:off x="3865318" y="1548969"/>
              <a:ext cx="682645" cy="579086"/>
              <a:chOff x="3865318" y="1548969"/>
              <a:chExt cx="682645" cy="579086"/>
            </a:xfrm>
          </p:grpSpPr>
          <p:grpSp>
            <p:nvGrpSpPr>
              <p:cNvPr id="40" name="Grupp 39">
                <a:extLst>
                  <a:ext uri="{FF2B5EF4-FFF2-40B4-BE49-F238E27FC236}">
                    <a16:creationId xmlns:a16="http://schemas.microsoft.com/office/drawing/2014/main" id="{246A94DD-109A-D242-AB54-DC873D579C3F}"/>
                  </a:ext>
                </a:extLst>
              </p:cNvPr>
              <p:cNvGrpSpPr/>
              <p:nvPr/>
            </p:nvGrpSpPr>
            <p:grpSpPr>
              <a:xfrm>
                <a:off x="3865318" y="1549593"/>
                <a:ext cx="340406" cy="578462"/>
                <a:chOff x="3865024" y="1913928"/>
                <a:chExt cx="340406" cy="578462"/>
              </a:xfrm>
            </p:grpSpPr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E034D074-5233-BF4F-B281-0EB2338180A2}"/>
                    </a:ext>
                  </a:extLst>
                </p:cNvPr>
                <p:cNvSpPr txBox="1"/>
                <p:nvPr/>
              </p:nvSpPr>
              <p:spPr>
                <a:xfrm>
                  <a:off x="3876494" y="191392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47" name="textruta 46">
                  <a:extLst>
                    <a:ext uri="{FF2B5EF4-FFF2-40B4-BE49-F238E27FC236}">
                      <a16:creationId xmlns:a16="http://schemas.microsoft.com/office/drawing/2014/main" id="{FEE6EE24-DDA6-3542-8466-6F8A507860DB}"/>
                    </a:ext>
                  </a:extLst>
                </p:cNvPr>
                <p:cNvSpPr txBox="1"/>
                <p:nvPr/>
              </p:nvSpPr>
              <p:spPr>
                <a:xfrm>
                  <a:off x="3865024" y="212305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230BB7D9-E82A-784C-B310-B3773600D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5093" y="2189769"/>
                  <a:ext cx="14953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 40">
                <a:extLst>
                  <a:ext uri="{FF2B5EF4-FFF2-40B4-BE49-F238E27FC236}">
                    <a16:creationId xmlns:a16="http://schemas.microsoft.com/office/drawing/2014/main" id="{6ACD114D-BE6B-8945-A246-E4B3F13A5464}"/>
                  </a:ext>
                </a:extLst>
              </p:cNvPr>
              <p:cNvGrpSpPr/>
              <p:nvPr/>
            </p:nvGrpSpPr>
            <p:grpSpPr>
              <a:xfrm>
                <a:off x="4199979" y="1548969"/>
                <a:ext cx="347984" cy="573081"/>
                <a:chOff x="3748005" y="1940422"/>
                <a:chExt cx="347984" cy="573081"/>
              </a:xfrm>
            </p:grpSpPr>
            <p:sp>
              <p:nvSpPr>
                <p:cNvPr id="43" name="textruta 42">
                  <a:extLst>
                    <a:ext uri="{FF2B5EF4-FFF2-40B4-BE49-F238E27FC236}">
                      <a16:creationId xmlns:a16="http://schemas.microsoft.com/office/drawing/2014/main" id="{67E8CDFE-FAC4-0F46-9BF1-72ED32648FC3}"/>
                    </a:ext>
                  </a:extLst>
                </p:cNvPr>
                <p:cNvSpPr txBox="1"/>
                <p:nvPr/>
              </p:nvSpPr>
              <p:spPr>
                <a:xfrm>
                  <a:off x="3771861" y="1940422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44" name="textruta 43">
                  <a:extLst>
                    <a:ext uri="{FF2B5EF4-FFF2-40B4-BE49-F238E27FC236}">
                      <a16:creationId xmlns:a16="http://schemas.microsoft.com/office/drawing/2014/main" id="{EDAF0003-8E8D-054F-ADDF-C9296A3634F4}"/>
                    </a:ext>
                  </a:extLst>
                </p:cNvPr>
                <p:cNvSpPr txBox="1"/>
                <p:nvPr/>
              </p:nvSpPr>
              <p:spPr>
                <a:xfrm>
                  <a:off x="3748005" y="2144171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45" name="Rak 44">
                  <a:extLst>
                    <a:ext uri="{FF2B5EF4-FFF2-40B4-BE49-F238E27FC236}">
                      <a16:creationId xmlns:a16="http://schemas.microsoft.com/office/drawing/2014/main" id="{97564CFC-BBD8-BB40-BFD9-E1161BCBF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574" y="2214860"/>
                  <a:ext cx="161305" cy="8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6C7E2B3D-9E59-F541-AAE6-D5DEB614592D}"/>
                  </a:ext>
                </a:extLst>
              </p:cNvPr>
              <p:cNvSpPr txBox="1"/>
              <p:nvPr/>
            </p:nvSpPr>
            <p:spPr>
              <a:xfrm>
                <a:off x="4083336" y="1661165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cxnSp>
        <p:nvCxnSpPr>
          <p:cNvPr id="51" name="Rak pil 50">
            <a:extLst>
              <a:ext uri="{FF2B5EF4-FFF2-40B4-BE49-F238E27FC236}">
                <a16:creationId xmlns:a16="http://schemas.microsoft.com/office/drawing/2014/main" id="{3650A52E-8A44-D242-B7C2-82C867080F75}"/>
              </a:ext>
            </a:extLst>
          </p:cNvPr>
          <p:cNvCxnSpPr>
            <a:cxnSpLocks/>
          </p:cNvCxnSpPr>
          <p:nvPr/>
        </p:nvCxnSpPr>
        <p:spPr>
          <a:xfrm flipH="1">
            <a:off x="3433313" y="2721033"/>
            <a:ext cx="219965" cy="478876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5" name="Grupp 54">
            <a:extLst>
              <a:ext uri="{FF2B5EF4-FFF2-40B4-BE49-F238E27FC236}">
                <a16:creationId xmlns:a16="http://schemas.microsoft.com/office/drawing/2014/main" id="{9C64E68E-5E78-7240-BE0D-675EF695BA86}"/>
              </a:ext>
            </a:extLst>
          </p:cNvPr>
          <p:cNvGrpSpPr/>
          <p:nvPr/>
        </p:nvGrpSpPr>
        <p:grpSpPr>
          <a:xfrm>
            <a:off x="3567735" y="3692651"/>
            <a:ext cx="914634" cy="587919"/>
            <a:chOff x="3895525" y="1532701"/>
            <a:chExt cx="914634" cy="587919"/>
          </a:xfrm>
        </p:grpSpPr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9CA8C8BB-6AAC-244A-AF5C-3E331BA7E33E}"/>
                </a:ext>
              </a:extLst>
            </p:cNvPr>
            <p:cNvSpPr txBox="1"/>
            <p:nvPr/>
          </p:nvSpPr>
          <p:spPr>
            <a:xfrm>
              <a:off x="4480533" y="1618051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3400E727-C192-7045-8286-01BC896D977B}"/>
                </a:ext>
              </a:extLst>
            </p:cNvPr>
            <p:cNvGrpSpPr/>
            <p:nvPr/>
          </p:nvGrpSpPr>
          <p:grpSpPr>
            <a:xfrm>
              <a:off x="3895525" y="1532701"/>
              <a:ext cx="678637" cy="587919"/>
              <a:chOff x="3895525" y="1532701"/>
              <a:chExt cx="678637" cy="587919"/>
            </a:xfrm>
          </p:grpSpPr>
          <p:grpSp>
            <p:nvGrpSpPr>
              <p:cNvPr id="58" name="Grupp 57">
                <a:extLst>
                  <a:ext uri="{FF2B5EF4-FFF2-40B4-BE49-F238E27FC236}">
                    <a16:creationId xmlns:a16="http://schemas.microsoft.com/office/drawing/2014/main" id="{A27A8B80-C3D8-2549-86C1-FA61789D5630}"/>
                  </a:ext>
                </a:extLst>
              </p:cNvPr>
              <p:cNvGrpSpPr/>
              <p:nvPr/>
            </p:nvGrpSpPr>
            <p:grpSpPr>
              <a:xfrm>
                <a:off x="3895525" y="1542158"/>
                <a:ext cx="335598" cy="578462"/>
                <a:chOff x="3895231" y="1906493"/>
                <a:chExt cx="335598" cy="578462"/>
              </a:xfrm>
            </p:grpSpPr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934A0038-D790-2C43-9045-AF9B0B962CCF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DA1CF635-70EB-7F47-977E-B21AEEF08B53}"/>
                    </a:ext>
                  </a:extLst>
                </p:cNvPr>
                <p:cNvSpPr txBox="1"/>
                <p:nvPr/>
              </p:nvSpPr>
              <p:spPr>
                <a:xfrm>
                  <a:off x="3895231" y="211562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66" name="Rak 65">
                  <a:extLst>
                    <a:ext uri="{FF2B5EF4-FFF2-40B4-BE49-F238E27FC236}">
                      <a16:creationId xmlns:a16="http://schemas.microsoft.com/office/drawing/2014/main" id="{C187B8DE-9FCF-6A47-AAA1-B04C74D7F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0774" y="2182246"/>
                  <a:ext cx="1509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upp 58">
                <a:extLst>
                  <a:ext uri="{FF2B5EF4-FFF2-40B4-BE49-F238E27FC236}">
                    <a16:creationId xmlns:a16="http://schemas.microsoft.com/office/drawing/2014/main" id="{B8B68DC2-DB20-1641-B854-F7C8536A413D}"/>
                  </a:ext>
                </a:extLst>
              </p:cNvPr>
              <p:cNvGrpSpPr/>
              <p:nvPr/>
            </p:nvGrpSpPr>
            <p:grpSpPr>
              <a:xfrm>
                <a:off x="4233660" y="1532701"/>
                <a:ext cx="340502" cy="581416"/>
                <a:chOff x="3781686" y="1924154"/>
                <a:chExt cx="340502" cy="581416"/>
              </a:xfrm>
            </p:grpSpPr>
            <p:sp>
              <p:nvSpPr>
                <p:cNvPr id="61" name="textruta 60">
                  <a:extLst>
                    <a:ext uri="{FF2B5EF4-FFF2-40B4-BE49-F238E27FC236}">
                      <a16:creationId xmlns:a16="http://schemas.microsoft.com/office/drawing/2014/main" id="{4957D392-1818-FF43-9708-C9BAA6D479D2}"/>
                    </a:ext>
                  </a:extLst>
                </p:cNvPr>
                <p:cNvSpPr txBox="1"/>
                <p:nvPr/>
              </p:nvSpPr>
              <p:spPr>
                <a:xfrm>
                  <a:off x="3793252" y="192415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62" name="textruta 61">
                  <a:extLst>
                    <a:ext uri="{FF2B5EF4-FFF2-40B4-BE49-F238E27FC236}">
                      <a16:creationId xmlns:a16="http://schemas.microsoft.com/office/drawing/2014/main" id="{772EE03D-EC6B-5C42-96CA-0A48FEE73883}"/>
                    </a:ext>
                  </a:extLst>
                </p:cNvPr>
                <p:cNvSpPr txBox="1"/>
                <p:nvPr/>
              </p:nvSpPr>
              <p:spPr>
                <a:xfrm>
                  <a:off x="3781686" y="2136238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63" name="Rak 62">
                  <a:extLst>
                    <a:ext uri="{FF2B5EF4-FFF2-40B4-BE49-F238E27FC236}">
                      <a16:creationId xmlns:a16="http://schemas.microsoft.com/office/drawing/2014/main" id="{41A3792C-61EC-8240-A95B-B45C5594E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5588" y="2202409"/>
                  <a:ext cx="172534" cy="1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622827ED-1040-444F-AC49-ED44123D08E3}"/>
                  </a:ext>
                </a:extLst>
              </p:cNvPr>
              <p:cNvSpPr txBox="1"/>
              <p:nvPr/>
            </p:nvSpPr>
            <p:spPr>
              <a:xfrm>
                <a:off x="4100437" y="164858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038B5E6F-0340-B445-A3D0-78B7AB45496C}"/>
              </a:ext>
            </a:extLst>
          </p:cNvPr>
          <p:cNvGrpSpPr/>
          <p:nvPr/>
        </p:nvGrpSpPr>
        <p:grpSpPr>
          <a:xfrm>
            <a:off x="4348819" y="3702108"/>
            <a:ext cx="1192070" cy="583917"/>
            <a:chOff x="3824074" y="1542158"/>
            <a:chExt cx="1192070" cy="583917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EC650656-76DF-8246-9032-E536EF42B580}"/>
                </a:ext>
              </a:extLst>
            </p:cNvPr>
            <p:cNvSpPr txBox="1"/>
            <p:nvPr/>
          </p:nvSpPr>
          <p:spPr>
            <a:xfrm>
              <a:off x="4686518" y="1618051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F3BB4F8C-E068-3C4A-8451-9AA5C2EC1F7A}"/>
                </a:ext>
              </a:extLst>
            </p:cNvPr>
            <p:cNvGrpSpPr/>
            <p:nvPr/>
          </p:nvGrpSpPr>
          <p:grpSpPr>
            <a:xfrm>
              <a:off x="3824074" y="1542158"/>
              <a:ext cx="983469" cy="583917"/>
              <a:chOff x="3824074" y="1542158"/>
              <a:chExt cx="983469" cy="583917"/>
            </a:xfrm>
          </p:grpSpPr>
          <p:grpSp>
            <p:nvGrpSpPr>
              <p:cNvPr id="70" name="Grupp 69">
                <a:extLst>
                  <a:ext uri="{FF2B5EF4-FFF2-40B4-BE49-F238E27FC236}">
                    <a16:creationId xmlns:a16="http://schemas.microsoft.com/office/drawing/2014/main" id="{E63D9B12-4977-9B4E-AEFA-57592FDC7244}"/>
                  </a:ext>
                </a:extLst>
              </p:cNvPr>
              <p:cNvGrpSpPr/>
              <p:nvPr/>
            </p:nvGrpSpPr>
            <p:grpSpPr>
              <a:xfrm>
                <a:off x="3824074" y="1542158"/>
                <a:ext cx="470000" cy="580739"/>
                <a:chOff x="3823780" y="1906493"/>
                <a:chExt cx="470000" cy="580739"/>
              </a:xfrm>
            </p:grpSpPr>
            <p:sp>
              <p:nvSpPr>
                <p:cNvPr id="76" name="textruta 75">
                  <a:extLst>
                    <a:ext uri="{FF2B5EF4-FFF2-40B4-BE49-F238E27FC236}">
                      <a16:creationId xmlns:a16="http://schemas.microsoft.com/office/drawing/2014/main" id="{9B27391B-064E-8643-A5DF-1466016F0F27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77" name="textruta 76">
                  <a:extLst>
                    <a:ext uri="{FF2B5EF4-FFF2-40B4-BE49-F238E27FC236}">
                      <a16:creationId xmlns:a16="http://schemas.microsoft.com/office/drawing/2014/main" id="{EF219663-1E31-E348-87FA-B73A84194A45}"/>
                    </a:ext>
                  </a:extLst>
                </p:cNvPr>
                <p:cNvSpPr txBox="1"/>
                <p:nvPr/>
              </p:nvSpPr>
              <p:spPr>
                <a:xfrm>
                  <a:off x="3823780" y="2117900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25</a:t>
                  </a:r>
                </a:p>
              </p:txBody>
            </p:sp>
            <p:cxnSp>
              <p:nvCxnSpPr>
                <p:cNvPr id="78" name="Rak 77">
                  <a:extLst>
                    <a:ext uri="{FF2B5EF4-FFF2-40B4-BE49-F238E27FC236}">
                      <a16:creationId xmlns:a16="http://schemas.microsoft.com/office/drawing/2014/main" id="{826ABD39-DBF0-5347-86AB-93B3C87C42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1589" y="2175128"/>
                  <a:ext cx="2408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 70">
                <a:extLst>
                  <a:ext uri="{FF2B5EF4-FFF2-40B4-BE49-F238E27FC236}">
                    <a16:creationId xmlns:a16="http://schemas.microsoft.com/office/drawing/2014/main" id="{C84FAC72-2ED3-904A-BA78-3A7EF6AD56A1}"/>
                  </a:ext>
                </a:extLst>
              </p:cNvPr>
              <p:cNvGrpSpPr/>
              <p:nvPr/>
            </p:nvGrpSpPr>
            <p:grpSpPr>
              <a:xfrm>
                <a:off x="4337543" y="1542158"/>
                <a:ext cx="470000" cy="583917"/>
                <a:chOff x="3885569" y="1933611"/>
                <a:chExt cx="470000" cy="583917"/>
              </a:xfrm>
            </p:grpSpPr>
            <p:sp>
              <p:nvSpPr>
                <p:cNvPr id="73" name="textruta 72">
                  <a:extLst>
                    <a:ext uri="{FF2B5EF4-FFF2-40B4-BE49-F238E27FC236}">
                      <a16:creationId xmlns:a16="http://schemas.microsoft.com/office/drawing/2014/main" id="{C195D3E6-99AB-7D40-97B5-2BF2ED55CB22}"/>
                    </a:ext>
                  </a:extLst>
                </p:cNvPr>
                <p:cNvSpPr txBox="1"/>
                <p:nvPr/>
              </p:nvSpPr>
              <p:spPr>
                <a:xfrm>
                  <a:off x="3935852" y="1933611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74" name="textruta 73">
                  <a:extLst>
                    <a:ext uri="{FF2B5EF4-FFF2-40B4-BE49-F238E27FC236}">
                      <a16:creationId xmlns:a16="http://schemas.microsoft.com/office/drawing/2014/main" id="{8B25C0A7-678C-184E-B7A3-013212AEF995}"/>
                    </a:ext>
                  </a:extLst>
                </p:cNvPr>
                <p:cNvSpPr txBox="1"/>
                <p:nvPr/>
              </p:nvSpPr>
              <p:spPr>
                <a:xfrm>
                  <a:off x="3885569" y="2148196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25</a:t>
                  </a:r>
                </a:p>
              </p:txBody>
            </p:sp>
            <p:cxnSp>
              <p:nvCxnSpPr>
                <p:cNvPr id="75" name="Rak 74">
                  <a:extLst>
                    <a:ext uri="{FF2B5EF4-FFF2-40B4-BE49-F238E27FC236}">
                      <a16:creationId xmlns:a16="http://schemas.microsoft.com/office/drawing/2014/main" id="{2B4E3646-B72C-594A-B61B-E949A3AAE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75629" y="2208156"/>
                  <a:ext cx="245543" cy="896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ruta 71">
                <a:extLst>
                  <a:ext uri="{FF2B5EF4-FFF2-40B4-BE49-F238E27FC236}">
                    <a16:creationId xmlns:a16="http://schemas.microsoft.com/office/drawing/2014/main" id="{72D1A8E6-7290-0D47-BDB2-5A6E244BD390}"/>
                  </a:ext>
                </a:extLst>
              </p:cNvPr>
              <p:cNvSpPr txBox="1"/>
              <p:nvPr/>
            </p:nvSpPr>
            <p:spPr>
              <a:xfrm>
                <a:off x="4168015" y="1622068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+</a:t>
                </a:r>
              </a:p>
            </p:txBody>
          </p:sp>
        </p:grp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38548CFD-F359-ED45-B0F2-2925FA041CE9}"/>
              </a:ext>
            </a:extLst>
          </p:cNvPr>
          <p:cNvGrpSpPr/>
          <p:nvPr/>
        </p:nvGrpSpPr>
        <p:grpSpPr>
          <a:xfrm>
            <a:off x="5450851" y="3702108"/>
            <a:ext cx="683014" cy="592476"/>
            <a:chOff x="4783640" y="1534749"/>
            <a:chExt cx="683014" cy="592476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EC9FC647-5A96-0440-86F5-BCF67F85A451}"/>
                </a:ext>
              </a:extLst>
            </p:cNvPr>
            <p:cNvGrpSpPr/>
            <p:nvPr/>
          </p:nvGrpSpPr>
          <p:grpSpPr>
            <a:xfrm>
              <a:off x="4783640" y="1534749"/>
              <a:ext cx="470000" cy="592476"/>
              <a:chOff x="3821980" y="1926202"/>
              <a:chExt cx="470000" cy="592476"/>
            </a:xfrm>
          </p:grpSpPr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3CBCBE7A-23AD-554B-9DFE-0496A0034EA0}"/>
                  </a:ext>
                </a:extLst>
              </p:cNvPr>
              <p:cNvSpPr txBox="1"/>
              <p:nvPr/>
            </p:nvSpPr>
            <p:spPr>
              <a:xfrm>
                <a:off x="3821980" y="1926202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</a:t>
                </a:r>
              </a:p>
            </p:txBody>
          </p:sp>
          <p:sp>
            <p:nvSpPr>
              <p:cNvPr id="83" name="textruta 82">
                <a:extLst>
                  <a:ext uri="{FF2B5EF4-FFF2-40B4-BE49-F238E27FC236}">
                    <a16:creationId xmlns:a16="http://schemas.microsoft.com/office/drawing/2014/main" id="{3935DF89-56FF-764F-B760-78E974E39750}"/>
                  </a:ext>
                </a:extLst>
              </p:cNvPr>
              <p:cNvSpPr txBox="1"/>
              <p:nvPr/>
            </p:nvSpPr>
            <p:spPr>
              <a:xfrm>
                <a:off x="3821980" y="2149346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25</a:t>
                </a:r>
              </a:p>
            </p:txBody>
          </p:sp>
          <p:cxnSp>
            <p:nvCxnSpPr>
              <p:cNvPr id="84" name="Rak 83">
                <a:extLst>
                  <a:ext uri="{FF2B5EF4-FFF2-40B4-BE49-F238E27FC236}">
                    <a16:creationId xmlns:a16="http://schemas.microsoft.com/office/drawing/2014/main" id="{BBF4958B-4105-3544-B9FC-84929643EB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74A7C226-CE65-C740-B6AB-8BEF2F3AAF5E}"/>
                </a:ext>
              </a:extLst>
            </p:cNvPr>
            <p:cNvSpPr txBox="1"/>
            <p:nvPr/>
          </p:nvSpPr>
          <p:spPr>
            <a:xfrm>
              <a:off x="5137028" y="1601277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B2E1BD00-70FA-B34D-ABF7-7C8920F29DC4}"/>
              </a:ext>
            </a:extLst>
          </p:cNvPr>
          <p:cNvGrpSpPr/>
          <p:nvPr/>
        </p:nvGrpSpPr>
        <p:grpSpPr>
          <a:xfrm>
            <a:off x="6020845" y="3691620"/>
            <a:ext cx="1169335" cy="588950"/>
            <a:chOff x="4817624" y="3692424"/>
            <a:chExt cx="749874" cy="648727"/>
          </a:xfrm>
        </p:grpSpPr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65A3FB96-93F5-364F-B17D-2B60C2516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88" name="textruta 24">
                <a:extLst>
                  <a:ext uri="{FF2B5EF4-FFF2-40B4-BE49-F238E27FC236}">
                    <a16:creationId xmlns:a16="http://schemas.microsoft.com/office/drawing/2014/main" id="{D06DCD34-F6A9-154C-98F4-F0B917302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49681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12 </a:t>
                </a:r>
                <a:r>
                  <a:rPr lang="is-IS" sz="1800" dirty="0">
                    <a:latin typeface="Bradley Hand" pitchFamily="2" charset="77"/>
                  </a:rPr>
                  <a:t>· </a:t>
                </a:r>
                <a:r>
                  <a:rPr lang="is-IS" sz="1800" dirty="0">
                    <a:solidFill>
                      <a:srgbClr val="C00000"/>
                    </a:solidFill>
                    <a:latin typeface="Bradley Hand" pitchFamily="2" charset="77"/>
                  </a:rPr>
                  <a:t>4</a:t>
                </a:r>
                <a:endParaRPr lang="sv-SE" sz="1800" dirty="0">
                  <a:solidFill>
                    <a:srgbClr val="C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89" name="textruta 25">
                <a:extLst>
                  <a:ext uri="{FF2B5EF4-FFF2-40B4-BE49-F238E27FC236}">
                    <a16:creationId xmlns:a16="http://schemas.microsoft.com/office/drawing/2014/main" id="{01BEC409-C542-5149-9C33-8DF9BEA1D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25 </a:t>
                </a:r>
                <a:r>
                  <a:rPr lang="is-IS" sz="1800" dirty="0">
                    <a:latin typeface="Bradley Hand" pitchFamily="2" charset="77"/>
                  </a:rPr>
                  <a:t>· </a:t>
                </a:r>
                <a:r>
                  <a:rPr lang="is-IS" sz="1800" dirty="0">
                    <a:solidFill>
                      <a:srgbClr val="C00000"/>
                    </a:solidFill>
                    <a:latin typeface="Bradley Hand" pitchFamily="2" charset="77"/>
                  </a:rPr>
                  <a:t>4</a:t>
                </a:r>
                <a:endParaRPr lang="sv-SE" sz="1800" dirty="0">
                  <a:solidFill>
                    <a:srgbClr val="C00000"/>
                  </a:solidFill>
                  <a:latin typeface="Bradley Hand" pitchFamily="2" charset="77"/>
                </a:endParaRPr>
              </a:p>
            </p:txBody>
          </p: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BFCEB885-E9E5-CD41-AB39-86F200DB5C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513" y="2202961"/>
                <a:ext cx="4733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EF2B7191-9F6F-0448-9E89-E1788EABE7A2}"/>
                </a:ext>
              </a:extLst>
            </p:cNvPr>
            <p:cNvSpPr txBox="1"/>
            <p:nvPr/>
          </p:nvSpPr>
          <p:spPr>
            <a:xfrm>
              <a:off x="5312028" y="3784490"/>
              <a:ext cx="255470" cy="40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F0981438-C36E-2C4F-A3BC-78B9FF2A6764}"/>
              </a:ext>
            </a:extLst>
          </p:cNvPr>
          <p:cNvGrpSpPr/>
          <p:nvPr/>
        </p:nvGrpSpPr>
        <p:grpSpPr>
          <a:xfrm>
            <a:off x="7023764" y="3672209"/>
            <a:ext cx="1002582" cy="588950"/>
            <a:chOff x="4817624" y="3692424"/>
            <a:chExt cx="642938" cy="648727"/>
          </a:xfrm>
        </p:grpSpPr>
        <p:grpSp>
          <p:nvGrpSpPr>
            <p:cNvPr id="92" name="Grupp 91">
              <a:extLst>
                <a:ext uri="{FF2B5EF4-FFF2-40B4-BE49-F238E27FC236}">
                  <a16:creationId xmlns:a16="http://schemas.microsoft.com/office/drawing/2014/main" id="{C5527C4A-5819-9845-AE2A-4E190F993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94" name="textruta 24">
                <a:extLst>
                  <a:ext uri="{FF2B5EF4-FFF2-40B4-BE49-F238E27FC236}">
                    <a16:creationId xmlns:a16="http://schemas.microsoft.com/office/drawing/2014/main" id="{EEA6C565-52DB-114F-BEDD-B8314C172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3329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48 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95" name="textruta 25">
                <a:extLst>
                  <a:ext uri="{FF2B5EF4-FFF2-40B4-BE49-F238E27FC236}">
                    <a16:creationId xmlns:a16="http://schemas.microsoft.com/office/drawing/2014/main" id="{FB3BA8DB-239D-F545-B2F2-A5164864D1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96" name="Rak 95">
                <a:extLst>
                  <a:ext uri="{FF2B5EF4-FFF2-40B4-BE49-F238E27FC236}">
                    <a16:creationId xmlns:a16="http://schemas.microsoft.com/office/drawing/2014/main" id="{3F1BD4E4-CD0A-2746-87C2-D096B39B1F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4881" y="2216973"/>
                <a:ext cx="28820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80AF2338-FFA8-3547-B88C-593F3D1146DB}"/>
                </a:ext>
              </a:extLst>
            </p:cNvPr>
            <p:cNvSpPr txBox="1"/>
            <p:nvPr/>
          </p:nvSpPr>
          <p:spPr>
            <a:xfrm>
              <a:off x="5133431" y="3811159"/>
              <a:ext cx="255470" cy="40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99" name="Rektangel 98">
            <a:extLst>
              <a:ext uri="{FF2B5EF4-FFF2-40B4-BE49-F238E27FC236}">
                <a16:creationId xmlns:a16="http://schemas.microsoft.com/office/drawing/2014/main" id="{A4C9260F-74FF-734D-BD2D-15F90D0B7B20}"/>
              </a:ext>
            </a:extLst>
          </p:cNvPr>
          <p:cNvSpPr/>
          <p:nvPr/>
        </p:nvSpPr>
        <p:spPr>
          <a:xfrm>
            <a:off x="7725465" y="3777878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48 </a:t>
            </a:r>
            <a:r>
              <a:rPr lang="sv-SE" dirty="0">
                <a:cs typeface="Bradley Hand Bold"/>
              </a:rPr>
              <a:t>%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A004FDAA-F9DF-F146-927F-E5603689A369}"/>
              </a:ext>
            </a:extLst>
          </p:cNvPr>
          <p:cNvSpPr/>
          <p:nvPr/>
        </p:nvSpPr>
        <p:spPr>
          <a:xfrm>
            <a:off x="1322885" y="4500506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0E3B8334-B1A5-FB45-B20A-AA3C40F4A3F0}"/>
              </a:ext>
            </a:extLst>
          </p:cNvPr>
          <p:cNvGrpSpPr/>
          <p:nvPr/>
        </p:nvGrpSpPr>
        <p:grpSpPr>
          <a:xfrm>
            <a:off x="2218666" y="4500506"/>
            <a:ext cx="1944645" cy="689321"/>
            <a:chOff x="2100134" y="1977184"/>
            <a:chExt cx="1944645" cy="689321"/>
          </a:xfrm>
        </p:grpSpPr>
        <p:pic>
          <p:nvPicPr>
            <p:cNvPr id="111" name="Bildobjekt 110">
              <a:extLst>
                <a:ext uri="{FF2B5EF4-FFF2-40B4-BE49-F238E27FC236}">
                  <a16:creationId xmlns:a16="http://schemas.microsoft.com/office/drawing/2014/main" id="{3ED120F7-6499-5C47-826A-07EDCCC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134" y="1977184"/>
              <a:ext cx="1944645" cy="689321"/>
            </a:xfrm>
            <a:prstGeom prst="rect">
              <a:avLst/>
            </a:prstGeom>
          </p:spPr>
        </p:pic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735A96E-776D-CF4F-B52B-8C2EF0DFA776}"/>
                </a:ext>
              </a:extLst>
            </p:cNvPr>
            <p:cNvSpPr/>
            <p:nvPr/>
          </p:nvSpPr>
          <p:spPr>
            <a:xfrm rot="18725161">
              <a:off x="3260758" y="1908749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7AEB977A-9F6B-6948-AEE5-00AF79DBCE73}"/>
                </a:ext>
              </a:extLst>
            </p:cNvPr>
            <p:cNvSpPr/>
            <p:nvPr/>
          </p:nvSpPr>
          <p:spPr>
            <a:xfrm rot="18725161">
              <a:off x="3620192" y="2217290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65DA6A80-61AE-E64F-8CC7-5F7B11B07964}"/>
                </a:ext>
              </a:extLst>
            </p:cNvPr>
            <p:cNvSpPr/>
            <p:nvPr/>
          </p:nvSpPr>
          <p:spPr>
            <a:xfrm rot="3023902">
              <a:off x="2945249" y="1904965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926C1E0F-2988-4F41-92BC-1D96695020A5}"/>
                </a:ext>
              </a:extLst>
            </p:cNvPr>
            <p:cNvSpPr/>
            <p:nvPr/>
          </p:nvSpPr>
          <p:spPr>
            <a:xfrm rot="3023902">
              <a:off x="2555651" y="2221074"/>
              <a:ext cx="75202" cy="295771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4" name="Grupp 133">
            <a:extLst>
              <a:ext uri="{FF2B5EF4-FFF2-40B4-BE49-F238E27FC236}">
                <a16:creationId xmlns:a16="http://schemas.microsoft.com/office/drawing/2014/main" id="{0C372147-8C74-4E46-A774-1ECDB08F24E9}"/>
              </a:ext>
            </a:extLst>
          </p:cNvPr>
          <p:cNvGrpSpPr/>
          <p:nvPr/>
        </p:nvGrpSpPr>
        <p:grpSpPr>
          <a:xfrm>
            <a:off x="1740265" y="5194234"/>
            <a:ext cx="2664381" cy="898512"/>
            <a:chOff x="1740265" y="5194234"/>
            <a:chExt cx="2664381" cy="898512"/>
          </a:xfrm>
        </p:grpSpPr>
        <p:pic>
          <p:nvPicPr>
            <p:cNvPr id="129" name="Bildobjekt 128">
              <a:extLst>
                <a:ext uri="{FF2B5EF4-FFF2-40B4-BE49-F238E27FC236}">
                  <a16:creationId xmlns:a16="http://schemas.microsoft.com/office/drawing/2014/main" id="{EF6A8A08-65DF-F54E-B356-B521918E9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854"/>
            <a:stretch/>
          </p:blipFill>
          <p:spPr>
            <a:xfrm>
              <a:off x="1740265" y="5207729"/>
              <a:ext cx="2664381" cy="885017"/>
            </a:xfrm>
            <a:prstGeom prst="rect">
              <a:avLst/>
            </a:prstGeom>
          </p:spPr>
        </p:pic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BC57EEEE-4CBC-3847-9FAE-9BC2A3DCF4CD}"/>
                </a:ext>
              </a:extLst>
            </p:cNvPr>
            <p:cNvSpPr/>
            <p:nvPr/>
          </p:nvSpPr>
          <p:spPr>
            <a:xfrm rot="1327475">
              <a:off x="3494519" y="5586533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ektangel 130">
              <a:extLst>
                <a:ext uri="{FF2B5EF4-FFF2-40B4-BE49-F238E27FC236}">
                  <a16:creationId xmlns:a16="http://schemas.microsoft.com/office/drawing/2014/main" id="{02366445-E963-FE40-9425-202D9E137E19}"/>
                </a:ext>
              </a:extLst>
            </p:cNvPr>
            <p:cNvSpPr/>
            <p:nvPr/>
          </p:nvSpPr>
          <p:spPr>
            <a:xfrm rot="1327475">
              <a:off x="3695203" y="5194234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FAAA0C9E-3032-1249-8407-CD3F491CE526}"/>
                </a:ext>
              </a:extLst>
            </p:cNvPr>
            <p:cNvSpPr/>
            <p:nvPr/>
          </p:nvSpPr>
          <p:spPr>
            <a:xfrm rot="19582823">
              <a:off x="2918207" y="5592992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30782455-8625-A543-A1C0-52F8E6F82A67}"/>
                </a:ext>
              </a:extLst>
            </p:cNvPr>
            <p:cNvSpPr/>
            <p:nvPr/>
          </p:nvSpPr>
          <p:spPr>
            <a:xfrm rot="19626188">
              <a:off x="2725790" y="5204862"/>
              <a:ext cx="49932" cy="23239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35" name="Rak pil 134">
            <a:extLst>
              <a:ext uri="{FF2B5EF4-FFF2-40B4-BE49-F238E27FC236}">
                <a16:creationId xmlns:a16="http://schemas.microsoft.com/office/drawing/2014/main" id="{F38A8113-5F14-3D4F-AC0C-4BFF05124F55}"/>
              </a:ext>
            </a:extLst>
          </p:cNvPr>
          <p:cNvCxnSpPr>
            <a:cxnSpLocks/>
          </p:cNvCxnSpPr>
          <p:nvPr/>
        </p:nvCxnSpPr>
        <p:spPr>
          <a:xfrm flipH="1">
            <a:off x="2754759" y="4545844"/>
            <a:ext cx="389598" cy="316109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Rak pil 135">
            <a:extLst>
              <a:ext uri="{FF2B5EF4-FFF2-40B4-BE49-F238E27FC236}">
                <a16:creationId xmlns:a16="http://schemas.microsoft.com/office/drawing/2014/main" id="{0A5E252C-59F1-4741-A33A-C2B7A354A15B}"/>
              </a:ext>
            </a:extLst>
          </p:cNvPr>
          <p:cNvCxnSpPr>
            <a:cxnSpLocks/>
          </p:cNvCxnSpPr>
          <p:nvPr/>
        </p:nvCxnSpPr>
        <p:spPr>
          <a:xfrm>
            <a:off x="2734503" y="5206679"/>
            <a:ext cx="229492" cy="491558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Rektangel 136">
            <a:extLst>
              <a:ext uri="{FF2B5EF4-FFF2-40B4-BE49-F238E27FC236}">
                <a16:creationId xmlns:a16="http://schemas.microsoft.com/office/drawing/2014/main" id="{76E3A3B3-3F01-DE4F-841A-B1BD39524F42}"/>
              </a:ext>
            </a:extLst>
          </p:cNvPr>
          <p:cNvSpPr/>
          <p:nvPr/>
        </p:nvSpPr>
        <p:spPr>
          <a:xfrm>
            <a:off x="571603" y="6358766"/>
            <a:ext cx="305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(en av varje färg) :</a:t>
            </a:r>
          </a:p>
        </p:txBody>
      </p: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1C0A54F5-13B3-1147-B9CA-9B29141BDFBD}"/>
              </a:ext>
            </a:extLst>
          </p:cNvPr>
          <p:cNvGrpSpPr/>
          <p:nvPr/>
        </p:nvGrpSpPr>
        <p:grpSpPr>
          <a:xfrm>
            <a:off x="2771256" y="6243553"/>
            <a:ext cx="904696" cy="584943"/>
            <a:chOff x="3865318" y="1543112"/>
            <a:chExt cx="904696" cy="584943"/>
          </a:xfrm>
        </p:grpSpPr>
        <p:sp>
          <p:nvSpPr>
            <p:cNvPr id="139" name="textruta 138">
              <a:extLst>
                <a:ext uri="{FF2B5EF4-FFF2-40B4-BE49-F238E27FC236}">
                  <a16:creationId xmlns:a16="http://schemas.microsoft.com/office/drawing/2014/main" id="{33A07634-4748-0D48-886A-32B0FCB44276}"/>
                </a:ext>
              </a:extLst>
            </p:cNvPr>
            <p:cNvSpPr txBox="1"/>
            <p:nvPr/>
          </p:nvSpPr>
          <p:spPr>
            <a:xfrm>
              <a:off x="4440388" y="1632050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+</a:t>
              </a:r>
            </a:p>
          </p:txBody>
        </p:sp>
        <p:grpSp>
          <p:nvGrpSpPr>
            <p:cNvPr id="140" name="Grupp 139">
              <a:extLst>
                <a:ext uri="{FF2B5EF4-FFF2-40B4-BE49-F238E27FC236}">
                  <a16:creationId xmlns:a16="http://schemas.microsoft.com/office/drawing/2014/main" id="{460951FF-5F3C-5049-94EB-5054FE934904}"/>
                </a:ext>
              </a:extLst>
            </p:cNvPr>
            <p:cNvGrpSpPr/>
            <p:nvPr/>
          </p:nvGrpSpPr>
          <p:grpSpPr>
            <a:xfrm>
              <a:off x="3865318" y="1543112"/>
              <a:ext cx="688993" cy="584943"/>
              <a:chOff x="3865318" y="1543112"/>
              <a:chExt cx="688993" cy="584943"/>
            </a:xfrm>
          </p:grpSpPr>
          <p:grpSp>
            <p:nvGrpSpPr>
              <p:cNvPr id="141" name="Grupp 140">
                <a:extLst>
                  <a:ext uri="{FF2B5EF4-FFF2-40B4-BE49-F238E27FC236}">
                    <a16:creationId xmlns:a16="http://schemas.microsoft.com/office/drawing/2014/main" id="{03280DC6-E3F7-5447-A4A5-A9F4E1D34FD7}"/>
                  </a:ext>
                </a:extLst>
              </p:cNvPr>
              <p:cNvGrpSpPr/>
              <p:nvPr/>
            </p:nvGrpSpPr>
            <p:grpSpPr>
              <a:xfrm>
                <a:off x="3865318" y="1549593"/>
                <a:ext cx="340406" cy="578462"/>
                <a:chOff x="3865024" y="1913928"/>
                <a:chExt cx="340406" cy="578462"/>
              </a:xfrm>
            </p:grpSpPr>
            <p:sp>
              <p:nvSpPr>
                <p:cNvPr id="147" name="textruta 146">
                  <a:extLst>
                    <a:ext uri="{FF2B5EF4-FFF2-40B4-BE49-F238E27FC236}">
                      <a16:creationId xmlns:a16="http://schemas.microsoft.com/office/drawing/2014/main" id="{FADE3512-83BD-2146-A419-72E4CC2D0118}"/>
                    </a:ext>
                  </a:extLst>
                </p:cNvPr>
                <p:cNvSpPr txBox="1"/>
                <p:nvPr/>
              </p:nvSpPr>
              <p:spPr>
                <a:xfrm>
                  <a:off x="3876494" y="191392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148" name="textruta 147">
                  <a:extLst>
                    <a:ext uri="{FF2B5EF4-FFF2-40B4-BE49-F238E27FC236}">
                      <a16:creationId xmlns:a16="http://schemas.microsoft.com/office/drawing/2014/main" id="{6076FF56-B443-EA4D-BEE1-71B3EA8ABF80}"/>
                    </a:ext>
                  </a:extLst>
                </p:cNvPr>
                <p:cNvSpPr txBox="1"/>
                <p:nvPr/>
              </p:nvSpPr>
              <p:spPr>
                <a:xfrm>
                  <a:off x="3865024" y="212305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49" name="Rak 148">
                  <a:extLst>
                    <a:ext uri="{FF2B5EF4-FFF2-40B4-BE49-F238E27FC236}">
                      <a16:creationId xmlns:a16="http://schemas.microsoft.com/office/drawing/2014/main" id="{31A967DA-E0EC-7942-A2B6-25BDFB1AFB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5093" y="2189769"/>
                  <a:ext cx="14953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upp 141">
                <a:extLst>
                  <a:ext uri="{FF2B5EF4-FFF2-40B4-BE49-F238E27FC236}">
                    <a16:creationId xmlns:a16="http://schemas.microsoft.com/office/drawing/2014/main" id="{30B16118-57E1-C444-970D-AA8BFA7626A5}"/>
                  </a:ext>
                </a:extLst>
              </p:cNvPr>
              <p:cNvGrpSpPr/>
              <p:nvPr/>
            </p:nvGrpSpPr>
            <p:grpSpPr>
              <a:xfrm>
                <a:off x="4223190" y="1543112"/>
                <a:ext cx="331121" cy="582637"/>
                <a:chOff x="3771216" y="1934565"/>
                <a:chExt cx="331121" cy="582637"/>
              </a:xfrm>
            </p:grpSpPr>
            <p:sp>
              <p:nvSpPr>
                <p:cNvPr id="144" name="textruta 143">
                  <a:extLst>
                    <a:ext uri="{FF2B5EF4-FFF2-40B4-BE49-F238E27FC236}">
                      <a16:creationId xmlns:a16="http://schemas.microsoft.com/office/drawing/2014/main" id="{F381B8E2-274D-934C-B353-06A9F5A7FB5B}"/>
                    </a:ext>
                  </a:extLst>
                </p:cNvPr>
                <p:cNvSpPr txBox="1"/>
                <p:nvPr/>
              </p:nvSpPr>
              <p:spPr>
                <a:xfrm>
                  <a:off x="3778209" y="1934565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145" name="textruta 144">
                  <a:extLst>
                    <a:ext uri="{FF2B5EF4-FFF2-40B4-BE49-F238E27FC236}">
                      <a16:creationId xmlns:a16="http://schemas.microsoft.com/office/drawing/2014/main" id="{A42BB339-8DEC-8149-B03B-061ACC788C3E}"/>
                    </a:ext>
                  </a:extLst>
                </p:cNvPr>
                <p:cNvSpPr txBox="1"/>
                <p:nvPr/>
              </p:nvSpPr>
              <p:spPr>
                <a:xfrm>
                  <a:off x="3771216" y="2147870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7CE65263-CC18-E142-B53B-7E407D054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574" y="2214860"/>
                  <a:ext cx="161305" cy="8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textruta 142">
                <a:extLst>
                  <a:ext uri="{FF2B5EF4-FFF2-40B4-BE49-F238E27FC236}">
                    <a16:creationId xmlns:a16="http://schemas.microsoft.com/office/drawing/2014/main" id="{FC8D5412-AD73-1643-8E76-C05725499477}"/>
                  </a:ext>
                </a:extLst>
              </p:cNvPr>
              <p:cNvSpPr txBox="1"/>
              <p:nvPr/>
            </p:nvSpPr>
            <p:spPr>
              <a:xfrm>
                <a:off x="4081978" y="166480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cxnSp>
        <p:nvCxnSpPr>
          <p:cNvPr id="150" name="Rak pil 149">
            <a:extLst>
              <a:ext uri="{FF2B5EF4-FFF2-40B4-BE49-F238E27FC236}">
                <a16:creationId xmlns:a16="http://schemas.microsoft.com/office/drawing/2014/main" id="{5FEBEABF-B817-374C-B07F-0566F797BD2B}"/>
              </a:ext>
            </a:extLst>
          </p:cNvPr>
          <p:cNvCxnSpPr>
            <a:cxnSpLocks/>
          </p:cNvCxnSpPr>
          <p:nvPr/>
        </p:nvCxnSpPr>
        <p:spPr>
          <a:xfrm>
            <a:off x="3376876" y="4532823"/>
            <a:ext cx="377865" cy="310740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Rak pil 150">
            <a:extLst>
              <a:ext uri="{FF2B5EF4-FFF2-40B4-BE49-F238E27FC236}">
                <a16:creationId xmlns:a16="http://schemas.microsoft.com/office/drawing/2014/main" id="{AF486F9E-23BF-614A-A505-1235AFA6C056}"/>
              </a:ext>
            </a:extLst>
          </p:cNvPr>
          <p:cNvCxnSpPr>
            <a:cxnSpLocks/>
          </p:cNvCxnSpPr>
          <p:nvPr/>
        </p:nvCxnSpPr>
        <p:spPr>
          <a:xfrm flipH="1">
            <a:off x="3546908" y="5211343"/>
            <a:ext cx="219965" cy="478876"/>
          </a:xfrm>
          <a:prstGeom prst="straightConnector1">
            <a:avLst/>
          </a:prstGeom>
          <a:ln w="19050">
            <a:solidFill>
              <a:srgbClr val="950001">
                <a:alpha val="34118"/>
              </a:srgbClr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78396542-C78A-6B4D-8F5E-D8F6264C295D}"/>
              </a:ext>
            </a:extLst>
          </p:cNvPr>
          <p:cNvGrpSpPr/>
          <p:nvPr/>
        </p:nvGrpSpPr>
        <p:grpSpPr>
          <a:xfrm>
            <a:off x="3551567" y="6234941"/>
            <a:ext cx="896179" cy="587919"/>
            <a:chOff x="3895525" y="1532701"/>
            <a:chExt cx="896179" cy="587919"/>
          </a:xfrm>
        </p:grpSpPr>
        <p:sp>
          <p:nvSpPr>
            <p:cNvPr id="153" name="textruta 152">
              <a:extLst>
                <a:ext uri="{FF2B5EF4-FFF2-40B4-BE49-F238E27FC236}">
                  <a16:creationId xmlns:a16="http://schemas.microsoft.com/office/drawing/2014/main" id="{FB3F39AA-0DEB-2340-9D1B-1391A099AEEC}"/>
                </a:ext>
              </a:extLst>
            </p:cNvPr>
            <p:cNvSpPr txBox="1"/>
            <p:nvPr/>
          </p:nvSpPr>
          <p:spPr>
            <a:xfrm>
              <a:off x="4462078" y="1626290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74508032-F613-F343-8CC6-428F57A67B37}"/>
                </a:ext>
              </a:extLst>
            </p:cNvPr>
            <p:cNvGrpSpPr/>
            <p:nvPr/>
          </p:nvGrpSpPr>
          <p:grpSpPr>
            <a:xfrm>
              <a:off x="3895525" y="1532701"/>
              <a:ext cx="678637" cy="587919"/>
              <a:chOff x="3895525" y="1532701"/>
              <a:chExt cx="678637" cy="587919"/>
            </a:xfrm>
          </p:grpSpPr>
          <p:grpSp>
            <p:nvGrpSpPr>
              <p:cNvPr id="155" name="Grupp 154">
                <a:extLst>
                  <a:ext uri="{FF2B5EF4-FFF2-40B4-BE49-F238E27FC236}">
                    <a16:creationId xmlns:a16="http://schemas.microsoft.com/office/drawing/2014/main" id="{A39742E9-6C46-9046-BFC7-0C3E5510B564}"/>
                  </a:ext>
                </a:extLst>
              </p:cNvPr>
              <p:cNvGrpSpPr/>
              <p:nvPr/>
            </p:nvGrpSpPr>
            <p:grpSpPr>
              <a:xfrm>
                <a:off x="3895525" y="1542158"/>
                <a:ext cx="335598" cy="578462"/>
                <a:chOff x="3895231" y="1906493"/>
                <a:chExt cx="335598" cy="578462"/>
              </a:xfrm>
            </p:grpSpPr>
            <p:sp>
              <p:nvSpPr>
                <p:cNvPr id="161" name="textruta 160">
                  <a:extLst>
                    <a:ext uri="{FF2B5EF4-FFF2-40B4-BE49-F238E27FC236}">
                      <a16:creationId xmlns:a16="http://schemas.microsoft.com/office/drawing/2014/main" id="{AEF5A957-406D-8B47-90E1-E7493BBEF2C1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162" name="textruta 161">
                  <a:extLst>
                    <a:ext uri="{FF2B5EF4-FFF2-40B4-BE49-F238E27FC236}">
                      <a16:creationId xmlns:a16="http://schemas.microsoft.com/office/drawing/2014/main" id="{68CE75ED-95C6-5644-BC56-1EB519FD88B6}"/>
                    </a:ext>
                  </a:extLst>
                </p:cNvPr>
                <p:cNvSpPr txBox="1"/>
                <p:nvPr/>
              </p:nvSpPr>
              <p:spPr>
                <a:xfrm>
                  <a:off x="3895231" y="211562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63" name="Rak 162">
                  <a:extLst>
                    <a:ext uri="{FF2B5EF4-FFF2-40B4-BE49-F238E27FC236}">
                      <a16:creationId xmlns:a16="http://schemas.microsoft.com/office/drawing/2014/main" id="{ACD2F095-4ECB-E345-8ECC-1A79E0372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0774" y="2182246"/>
                  <a:ext cx="1509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upp 155">
                <a:extLst>
                  <a:ext uri="{FF2B5EF4-FFF2-40B4-BE49-F238E27FC236}">
                    <a16:creationId xmlns:a16="http://schemas.microsoft.com/office/drawing/2014/main" id="{EE001115-54A2-6B41-BB14-407BF671FE85}"/>
                  </a:ext>
                </a:extLst>
              </p:cNvPr>
              <p:cNvGrpSpPr/>
              <p:nvPr/>
            </p:nvGrpSpPr>
            <p:grpSpPr>
              <a:xfrm>
                <a:off x="4233660" y="1532701"/>
                <a:ext cx="340502" cy="581416"/>
                <a:chOff x="3781686" y="1924154"/>
                <a:chExt cx="340502" cy="581416"/>
              </a:xfrm>
            </p:grpSpPr>
            <p:sp>
              <p:nvSpPr>
                <p:cNvPr id="158" name="textruta 157">
                  <a:extLst>
                    <a:ext uri="{FF2B5EF4-FFF2-40B4-BE49-F238E27FC236}">
                      <a16:creationId xmlns:a16="http://schemas.microsoft.com/office/drawing/2014/main" id="{56A49DC8-21A4-5E4C-985B-FE875E975EC0}"/>
                    </a:ext>
                  </a:extLst>
                </p:cNvPr>
                <p:cNvSpPr txBox="1"/>
                <p:nvPr/>
              </p:nvSpPr>
              <p:spPr>
                <a:xfrm>
                  <a:off x="3793252" y="192415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159" name="textruta 158">
                  <a:extLst>
                    <a:ext uri="{FF2B5EF4-FFF2-40B4-BE49-F238E27FC236}">
                      <a16:creationId xmlns:a16="http://schemas.microsoft.com/office/drawing/2014/main" id="{FDFC4870-4992-C744-ACC3-B3C0B1A82C64}"/>
                    </a:ext>
                  </a:extLst>
                </p:cNvPr>
                <p:cNvSpPr txBox="1"/>
                <p:nvPr/>
              </p:nvSpPr>
              <p:spPr>
                <a:xfrm>
                  <a:off x="3781686" y="2136238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160" name="Rak 159">
                  <a:extLst>
                    <a:ext uri="{FF2B5EF4-FFF2-40B4-BE49-F238E27FC236}">
                      <a16:creationId xmlns:a16="http://schemas.microsoft.com/office/drawing/2014/main" id="{5C541A9F-5359-9545-BD63-1D2B1BF00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5588" y="2202409"/>
                  <a:ext cx="172534" cy="1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textruta 156">
                <a:extLst>
                  <a:ext uri="{FF2B5EF4-FFF2-40B4-BE49-F238E27FC236}">
                    <a16:creationId xmlns:a16="http://schemas.microsoft.com/office/drawing/2014/main" id="{E399212C-D1E3-694F-A237-09EF9CD43B6F}"/>
                  </a:ext>
                </a:extLst>
              </p:cNvPr>
              <p:cNvSpPr txBox="1"/>
              <p:nvPr/>
            </p:nvSpPr>
            <p:spPr>
              <a:xfrm>
                <a:off x="4100437" y="1648586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2E4DF855-26C1-DC40-BCEA-A12947F081BD}"/>
              </a:ext>
            </a:extLst>
          </p:cNvPr>
          <p:cNvGrpSpPr/>
          <p:nvPr/>
        </p:nvGrpSpPr>
        <p:grpSpPr>
          <a:xfrm>
            <a:off x="4321522" y="6257954"/>
            <a:ext cx="1171000" cy="583917"/>
            <a:chOff x="3824074" y="1542158"/>
            <a:chExt cx="1171000" cy="583917"/>
          </a:xfrm>
        </p:grpSpPr>
        <p:sp>
          <p:nvSpPr>
            <p:cNvPr id="165" name="textruta 164">
              <a:extLst>
                <a:ext uri="{FF2B5EF4-FFF2-40B4-BE49-F238E27FC236}">
                  <a16:creationId xmlns:a16="http://schemas.microsoft.com/office/drawing/2014/main" id="{54987719-1283-804F-81B6-2BB3246E0CC3}"/>
                </a:ext>
              </a:extLst>
            </p:cNvPr>
            <p:cNvSpPr txBox="1"/>
            <p:nvPr/>
          </p:nvSpPr>
          <p:spPr>
            <a:xfrm>
              <a:off x="4665448" y="1626127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166" name="Grupp 165">
              <a:extLst>
                <a:ext uri="{FF2B5EF4-FFF2-40B4-BE49-F238E27FC236}">
                  <a16:creationId xmlns:a16="http://schemas.microsoft.com/office/drawing/2014/main" id="{DEBDAF68-CA4C-2D4C-B32A-9CCB6B5E4989}"/>
                </a:ext>
              </a:extLst>
            </p:cNvPr>
            <p:cNvGrpSpPr/>
            <p:nvPr/>
          </p:nvGrpSpPr>
          <p:grpSpPr>
            <a:xfrm>
              <a:off x="3824074" y="1542158"/>
              <a:ext cx="983469" cy="583917"/>
              <a:chOff x="3824074" y="1542158"/>
              <a:chExt cx="983469" cy="583917"/>
            </a:xfrm>
          </p:grpSpPr>
          <p:grpSp>
            <p:nvGrpSpPr>
              <p:cNvPr id="167" name="Grupp 166">
                <a:extLst>
                  <a:ext uri="{FF2B5EF4-FFF2-40B4-BE49-F238E27FC236}">
                    <a16:creationId xmlns:a16="http://schemas.microsoft.com/office/drawing/2014/main" id="{DED7846F-BFF4-1144-9D46-B11647FBE351}"/>
                  </a:ext>
                </a:extLst>
              </p:cNvPr>
              <p:cNvGrpSpPr/>
              <p:nvPr/>
            </p:nvGrpSpPr>
            <p:grpSpPr>
              <a:xfrm>
                <a:off x="3824074" y="1542158"/>
                <a:ext cx="470000" cy="580739"/>
                <a:chOff x="3823780" y="1906493"/>
                <a:chExt cx="470000" cy="580739"/>
              </a:xfrm>
            </p:grpSpPr>
            <p:sp>
              <p:nvSpPr>
                <p:cNvPr id="173" name="textruta 172">
                  <a:extLst>
                    <a:ext uri="{FF2B5EF4-FFF2-40B4-BE49-F238E27FC236}">
                      <a16:creationId xmlns:a16="http://schemas.microsoft.com/office/drawing/2014/main" id="{9E7C0FB6-6AF8-C24E-8C1E-BAF77F48CDD6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174" name="textruta 173">
                  <a:extLst>
                    <a:ext uri="{FF2B5EF4-FFF2-40B4-BE49-F238E27FC236}">
                      <a16:creationId xmlns:a16="http://schemas.microsoft.com/office/drawing/2014/main" id="{F7D3B6AA-F9BE-5C43-830F-BDB5ADAF6159}"/>
                    </a:ext>
                  </a:extLst>
                </p:cNvPr>
                <p:cNvSpPr txBox="1"/>
                <p:nvPr/>
              </p:nvSpPr>
              <p:spPr>
                <a:xfrm>
                  <a:off x="3823780" y="2117900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20</a:t>
                  </a:r>
                </a:p>
              </p:txBody>
            </p:sp>
            <p:cxnSp>
              <p:nvCxnSpPr>
                <p:cNvPr id="175" name="Rak 174">
                  <a:extLst>
                    <a:ext uri="{FF2B5EF4-FFF2-40B4-BE49-F238E27FC236}">
                      <a16:creationId xmlns:a16="http://schemas.microsoft.com/office/drawing/2014/main" id="{88AE28FB-3BF4-2644-B5CD-9BA0AC7689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1589" y="2175128"/>
                  <a:ext cx="2408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upp 167">
                <a:extLst>
                  <a:ext uri="{FF2B5EF4-FFF2-40B4-BE49-F238E27FC236}">
                    <a16:creationId xmlns:a16="http://schemas.microsoft.com/office/drawing/2014/main" id="{DA9BBCCC-B7A8-4D49-978D-70A994FD884F}"/>
                  </a:ext>
                </a:extLst>
              </p:cNvPr>
              <p:cNvGrpSpPr/>
              <p:nvPr/>
            </p:nvGrpSpPr>
            <p:grpSpPr>
              <a:xfrm>
                <a:off x="4337543" y="1542158"/>
                <a:ext cx="470000" cy="583917"/>
                <a:chOff x="3885569" y="1933611"/>
                <a:chExt cx="470000" cy="583917"/>
              </a:xfrm>
            </p:grpSpPr>
            <p:sp>
              <p:nvSpPr>
                <p:cNvPr id="170" name="textruta 169">
                  <a:extLst>
                    <a:ext uri="{FF2B5EF4-FFF2-40B4-BE49-F238E27FC236}">
                      <a16:creationId xmlns:a16="http://schemas.microsoft.com/office/drawing/2014/main" id="{B9B0040B-DC47-1643-A228-15673FF4709A}"/>
                    </a:ext>
                  </a:extLst>
                </p:cNvPr>
                <p:cNvSpPr txBox="1"/>
                <p:nvPr/>
              </p:nvSpPr>
              <p:spPr>
                <a:xfrm>
                  <a:off x="3935852" y="1933611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sp>
              <p:nvSpPr>
                <p:cNvPr id="171" name="textruta 170">
                  <a:extLst>
                    <a:ext uri="{FF2B5EF4-FFF2-40B4-BE49-F238E27FC236}">
                      <a16:creationId xmlns:a16="http://schemas.microsoft.com/office/drawing/2014/main" id="{5CC615F6-6F2D-C74B-8B88-2DA1D3DA1362}"/>
                    </a:ext>
                  </a:extLst>
                </p:cNvPr>
                <p:cNvSpPr txBox="1"/>
                <p:nvPr/>
              </p:nvSpPr>
              <p:spPr>
                <a:xfrm>
                  <a:off x="3885569" y="2148196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20</a:t>
                  </a:r>
                </a:p>
              </p:txBody>
            </p:sp>
            <p:cxnSp>
              <p:nvCxnSpPr>
                <p:cNvPr id="172" name="Rak 171">
                  <a:extLst>
                    <a:ext uri="{FF2B5EF4-FFF2-40B4-BE49-F238E27FC236}">
                      <a16:creationId xmlns:a16="http://schemas.microsoft.com/office/drawing/2014/main" id="{6F3C51B0-CE14-1C4D-863F-50458C4E1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75629" y="2208156"/>
                  <a:ext cx="245543" cy="896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textruta 168">
                <a:extLst>
                  <a:ext uri="{FF2B5EF4-FFF2-40B4-BE49-F238E27FC236}">
                    <a16:creationId xmlns:a16="http://schemas.microsoft.com/office/drawing/2014/main" id="{38794305-29FE-F54F-B96B-A5768D2E7AD5}"/>
                  </a:ext>
                </a:extLst>
              </p:cNvPr>
              <p:cNvSpPr txBox="1"/>
              <p:nvPr/>
            </p:nvSpPr>
            <p:spPr>
              <a:xfrm>
                <a:off x="4167941" y="1626127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+</a:t>
                </a:r>
              </a:p>
            </p:txBody>
          </p:sp>
        </p:grp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00850DED-266E-B648-BCD9-BEBC20D2B2A9}"/>
              </a:ext>
            </a:extLst>
          </p:cNvPr>
          <p:cNvGrpSpPr/>
          <p:nvPr/>
        </p:nvGrpSpPr>
        <p:grpSpPr>
          <a:xfrm>
            <a:off x="5398992" y="6257488"/>
            <a:ext cx="691511" cy="592476"/>
            <a:chOff x="4783640" y="1534749"/>
            <a:chExt cx="691511" cy="592476"/>
          </a:xfrm>
        </p:grpSpPr>
        <p:grpSp>
          <p:nvGrpSpPr>
            <p:cNvPr id="177" name="Grupp 176">
              <a:extLst>
                <a:ext uri="{FF2B5EF4-FFF2-40B4-BE49-F238E27FC236}">
                  <a16:creationId xmlns:a16="http://schemas.microsoft.com/office/drawing/2014/main" id="{7DA94142-8110-6D42-906F-29567423ADFA}"/>
                </a:ext>
              </a:extLst>
            </p:cNvPr>
            <p:cNvGrpSpPr/>
            <p:nvPr/>
          </p:nvGrpSpPr>
          <p:grpSpPr>
            <a:xfrm>
              <a:off x="4783640" y="1534749"/>
              <a:ext cx="470000" cy="592476"/>
              <a:chOff x="3821980" y="1926202"/>
              <a:chExt cx="470000" cy="592476"/>
            </a:xfrm>
          </p:grpSpPr>
          <p:sp>
            <p:nvSpPr>
              <p:cNvPr id="179" name="textruta 178">
                <a:extLst>
                  <a:ext uri="{FF2B5EF4-FFF2-40B4-BE49-F238E27FC236}">
                    <a16:creationId xmlns:a16="http://schemas.microsoft.com/office/drawing/2014/main" id="{FA86F6EA-DDD5-1E45-9B1F-96B748144123}"/>
                  </a:ext>
                </a:extLst>
              </p:cNvPr>
              <p:cNvSpPr txBox="1"/>
              <p:nvPr/>
            </p:nvSpPr>
            <p:spPr>
              <a:xfrm>
                <a:off x="3821980" y="1926202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</a:t>
                </a:r>
              </a:p>
            </p:txBody>
          </p:sp>
          <p:sp>
            <p:nvSpPr>
              <p:cNvPr id="180" name="textruta 179">
                <a:extLst>
                  <a:ext uri="{FF2B5EF4-FFF2-40B4-BE49-F238E27FC236}">
                    <a16:creationId xmlns:a16="http://schemas.microsoft.com/office/drawing/2014/main" id="{0DA71401-BE7B-D04B-AF61-A4F8AD81E0FB}"/>
                  </a:ext>
                </a:extLst>
              </p:cNvPr>
              <p:cNvSpPr txBox="1"/>
              <p:nvPr/>
            </p:nvSpPr>
            <p:spPr>
              <a:xfrm>
                <a:off x="3821980" y="2149346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181" name="Rak 180">
                <a:extLst>
                  <a:ext uri="{FF2B5EF4-FFF2-40B4-BE49-F238E27FC236}">
                    <a16:creationId xmlns:a16="http://schemas.microsoft.com/office/drawing/2014/main" id="{BBAFB60D-4234-6244-B126-2CF8DF7463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textruta 177">
              <a:extLst>
                <a:ext uri="{FF2B5EF4-FFF2-40B4-BE49-F238E27FC236}">
                  <a16:creationId xmlns:a16="http://schemas.microsoft.com/office/drawing/2014/main" id="{9D57977D-1A0D-3846-A60D-24E1C1E4C1EC}"/>
                </a:ext>
              </a:extLst>
            </p:cNvPr>
            <p:cNvSpPr txBox="1"/>
            <p:nvPr/>
          </p:nvSpPr>
          <p:spPr>
            <a:xfrm>
              <a:off x="5145525" y="1624837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FA1B7980-0D35-C74A-A161-F2A47C575F07}"/>
              </a:ext>
            </a:extLst>
          </p:cNvPr>
          <p:cNvGrpSpPr/>
          <p:nvPr/>
        </p:nvGrpSpPr>
        <p:grpSpPr>
          <a:xfrm>
            <a:off x="6005624" y="6250034"/>
            <a:ext cx="1193153" cy="588950"/>
            <a:chOff x="4817624" y="3692424"/>
            <a:chExt cx="765148" cy="648727"/>
          </a:xfrm>
        </p:grpSpPr>
        <p:grpSp>
          <p:nvGrpSpPr>
            <p:cNvPr id="183" name="Grupp 182">
              <a:extLst>
                <a:ext uri="{FF2B5EF4-FFF2-40B4-BE49-F238E27FC236}">
                  <a16:creationId xmlns:a16="http://schemas.microsoft.com/office/drawing/2014/main" id="{3C8155DA-930F-F24A-80AB-D041A05EB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185" name="textruta 24">
                <a:extLst>
                  <a:ext uri="{FF2B5EF4-FFF2-40B4-BE49-F238E27FC236}">
                    <a16:creationId xmlns:a16="http://schemas.microsoft.com/office/drawing/2014/main" id="{A3D330D5-1729-3646-8FDD-DF2A9C8FA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522572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12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dirty="0">
                    <a:solidFill>
                      <a:srgbClr val="C00000"/>
                    </a:solidFill>
                    <a:latin typeface="Bradley Hand" pitchFamily="2" charset="77"/>
                  </a:rPr>
                  <a:t>2</a:t>
                </a:r>
                <a:endParaRPr lang="sv-SE" sz="1800" dirty="0">
                  <a:solidFill>
                    <a:srgbClr val="C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186" name="textruta 25">
                <a:extLst>
                  <a:ext uri="{FF2B5EF4-FFF2-40B4-BE49-F238E27FC236}">
                    <a16:creationId xmlns:a16="http://schemas.microsoft.com/office/drawing/2014/main" id="{B82B388F-715A-B34E-B171-698481B9D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20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dirty="0">
                    <a:solidFill>
                      <a:srgbClr val="C00000"/>
                    </a:solidFill>
                    <a:latin typeface="Bradley Hand" pitchFamily="2" charset="77"/>
                  </a:rPr>
                  <a:t>2</a:t>
                </a:r>
                <a:endParaRPr lang="sv-SE" sz="1800" dirty="0">
                  <a:solidFill>
                    <a:srgbClr val="C00000"/>
                  </a:solidFill>
                  <a:latin typeface="Bradley Hand" pitchFamily="2" charset="77"/>
                </a:endParaRPr>
              </a:p>
            </p:txBody>
          </p:sp>
          <p:cxnSp>
            <p:nvCxnSpPr>
              <p:cNvPr id="187" name="Rak 186">
                <a:extLst>
                  <a:ext uri="{FF2B5EF4-FFF2-40B4-BE49-F238E27FC236}">
                    <a16:creationId xmlns:a16="http://schemas.microsoft.com/office/drawing/2014/main" id="{876229E6-78E4-4545-9B57-B8EFE8D26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513" y="2202961"/>
                <a:ext cx="4733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ruta 183">
              <a:extLst>
                <a:ext uri="{FF2B5EF4-FFF2-40B4-BE49-F238E27FC236}">
                  <a16:creationId xmlns:a16="http://schemas.microsoft.com/office/drawing/2014/main" id="{688BD1F0-9B91-9648-B2A7-3303EEE5C536}"/>
                </a:ext>
              </a:extLst>
            </p:cNvPr>
            <p:cNvSpPr txBox="1"/>
            <p:nvPr/>
          </p:nvSpPr>
          <p:spPr>
            <a:xfrm>
              <a:off x="5327302" y="3784490"/>
              <a:ext cx="255470" cy="40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194" name="Grupp 193">
            <a:extLst>
              <a:ext uri="{FF2B5EF4-FFF2-40B4-BE49-F238E27FC236}">
                <a16:creationId xmlns:a16="http://schemas.microsoft.com/office/drawing/2014/main" id="{FF057229-BC82-AC49-8A3B-44DE74B37B0A}"/>
              </a:ext>
            </a:extLst>
          </p:cNvPr>
          <p:cNvGrpSpPr/>
          <p:nvPr/>
        </p:nvGrpSpPr>
        <p:grpSpPr>
          <a:xfrm>
            <a:off x="7008489" y="6248431"/>
            <a:ext cx="1002583" cy="590262"/>
            <a:chOff x="4841587" y="3709488"/>
            <a:chExt cx="642938" cy="650173"/>
          </a:xfrm>
        </p:grpSpPr>
        <p:grpSp>
          <p:nvGrpSpPr>
            <p:cNvPr id="195" name="Grupp 194">
              <a:extLst>
                <a:ext uri="{FF2B5EF4-FFF2-40B4-BE49-F238E27FC236}">
                  <a16:creationId xmlns:a16="http://schemas.microsoft.com/office/drawing/2014/main" id="{47B053B7-4B4A-0D46-842C-838DB13B1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587" y="3709488"/>
              <a:ext cx="642938" cy="650173"/>
              <a:chOff x="3894904" y="1910266"/>
              <a:chExt cx="644395" cy="648923"/>
            </a:xfrm>
          </p:grpSpPr>
          <p:sp>
            <p:nvSpPr>
              <p:cNvPr id="197" name="textruta 24">
                <a:extLst>
                  <a:ext uri="{FF2B5EF4-FFF2-40B4-BE49-F238E27FC236}">
                    <a16:creationId xmlns:a16="http://schemas.microsoft.com/office/drawing/2014/main" id="{B54C97E6-ECD4-0D4C-BB0C-09B8D98D7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0594" y="1910266"/>
                <a:ext cx="315480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10 </a:t>
                </a:r>
                <a:endParaRPr lang="sv-SE" sz="18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198" name="textruta 25">
                <a:extLst>
                  <a:ext uri="{FF2B5EF4-FFF2-40B4-BE49-F238E27FC236}">
                    <a16:creationId xmlns:a16="http://schemas.microsoft.com/office/drawing/2014/main" id="{666F8DCA-A2F8-E142-AC8C-62A18363A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04" y="2153153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60</a:t>
                </a:r>
              </a:p>
            </p:txBody>
          </p:sp>
          <p:cxnSp>
            <p:nvCxnSpPr>
              <p:cNvPr id="199" name="Rak 198">
                <a:extLst>
                  <a:ext uri="{FF2B5EF4-FFF2-40B4-BE49-F238E27FC236}">
                    <a16:creationId xmlns:a16="http://schemas.microsoft.com/office/drawing/2014/main" id="{BF8C10DC-2F80-034E-8DF9-3E21D418C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303" y="2217029"/>
                <a:ext cx="187139" cy="2328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textruta 195">
              <a:extLst>
                <a:ext uri="{FF2B5EF4-FFF2-40B4-BE49-F238E27FC236}">
                  <a16:creationId xmlns:a16="http://schemas.microsoft.com/office/drawing/2014/main" id="{4F72484E-7A7E-C14D-A7EF-13CD4AEC304E}"/>
                </a:ext>
              </a:extLst>
            </p:cNvPr>
            <p:cNvSpPr txBox="1"/>
            <p:nvPr/>
          </p:nvSpPr>
          <p:spPr>
            <a:xfrm>
              <a:off x="5099349" y="3797717"/>
              <a:ext cx="255470" cy="406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00" name="Rektangel 199">
            <a:extLst>
              <a:ext uri="{FF2B5EF4-FFF2-40B4-BE49-F238E27FC236}">
                <a16:creationId xmlns:a16="http://schemas.microsoft.com/office/drawing/2014/main" id="{C8BDF2B6-33EC-A74C-A87A-DE9DD71FC2C1}"/>
              </a:ext>
            </a:extLst>
          </p:cNvPr>
          <p:cNvSpPr/>
          <p:nvPr/>
        </p:nvSpPr>
        <p:spPr>
          <a:xfrm>
            <a:off x="7680115" y="6327481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60 </a:t>
            </a:r>
            <a:r>
              <a:rPr lang="sv-SE" dirty="0">
                <a:cs typeface="Bradley Hand Bold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510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3" grpId="0"/>
      <p:bldP spid="99" grpId="0"/>
      <p:bldP spid="109" grpId="0"/>
      <p:bldP spid="137" grpId="0"/>
      <p:bldP spid="20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13111</TotalTime>
  <Words>268</Words>
  <Application>Microsoft Macintosh PowerPoint</Application>
  <PresentationFormat>Bildspel på skärmen (4:3)</PresentationFormat>
  <Paragraphs>76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71</cp:revision>
  <dcterms:created xsi:type="dcterms:W3CDTF">2017-04-14T14:36:05Z</dcterms:created>
  <dcterms:modified xsi:type="dcterms:W3CDTF">2021-10-27T16:51:37Z</dcterms:modified>
</cp:coreProperties>
</file>