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27" r:id="rId2"/>
    <p:sldId id="331" r:id="rId3"/>
    <p:sldId id="334" r:id="rId4"/>
    <p:sldId id="335" r:id="rId5"/>
    <p:sldId id="332" r:id="rId6"/>
    <p:sldId id="336" r:id="rId7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0001"/>
    <a:srgbClr val="000000"/>
    <a:srgbClr val="8B01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04" autoAdjust="0"/>
    <p:restoredTop sz="94558" autoAdjust="0"/>
  </p:normalViewPr>
  <p:slideViewPr>
    <p:cSldViewPr snapToGrid="0" snapToObjects="1">
      <p:cViewPr>
        <p:scale>
          <a:sx n="128" d="100"/>
          <a:sy n="128" d="100"/>
        </p:scale>
        <p:origin x="-26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A6A5893-4956-8F41-93DE-3EB49683F04A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B2F7B31-AE81-C847-B55C-DAA887F93BB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7302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D5B33-EECA-E345-9FC2-5E3742DA8662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EEA7A-7F54-C54C-9238-1EB7BEBF071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514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38DA4-4B74-C74A-B8A1-DD880CE558F0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B875A-7E3D-0443-9013-E101C48B94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0603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24A09-12D6-8B4E-98F3-4BA6832EECD1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808A-FE97-F642-AE32-0956871E6A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394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DF713-572D-A642-BD96-714C491B39B9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49861-0C9A-054D-8316-620ACEEFE4A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156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4A14-4AC4-0549-A2A1-49962690A6FC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889EA-5345-DD4E-959E-6FC96FAD32E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290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EE72-BBC9-2D4F-A7CD-2EC8A9D83FA0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E7E18-F6BC-7B4E-AE79-3DBEA6BE442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855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5FB39-7D05-0B46-83B1-C0B075E3D694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A54E4-1D05-2A40-8403-5ABBD367CEB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775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FE0B0-A13C-864E-A67E-7AADEA49CF3F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4A15A-C074-D74E-9645-F192FF98BB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130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367F1-8986-7245-BE40-7A57AE6D5A19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FD5CC-B87A-8E47-B35A-7343D208697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0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B13CD-EC39-DD46-B609-1E197898BCFA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5C7F7-9DAB-C748-A4CA-3B304A3A9035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94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69752-66C0-9E4A-BC55-E9F6C092E643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25A1-3E2C-B244-A610-751995A75D51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731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614604-6435-414E-8A45-CE1C215ECEE3}" type="datetimeFigureOut">
              <a:rPr lang="sv-SE"/>
              <a:pPr>
                <a:defRPr/>
              </a:pPr>
              <a:t>2021-08-04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F53BB1D-EC68-6A47-B5DF-51469737589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1">
            <a:extLst>
              <a:ext uri="{FF2B5EF4-FFF2-40B4-BE49-F238E27FC236}">
                <a16:creationId xmlns:a16="http://schemas.microsoft.com/office/drawing/2014/main" id="{BD00A440-81E4-CD44-BBCA-85E03CA78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" y="195263"/>
            <a:ext cx="87455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sv-SE" sz="2400" b="1" dirty="0"/>
              <a:t>1.6			                             Division av bråk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1106098A-EECD-1F48-9F92-6FCC01011D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25000"/>
                    </a14:imgEffect>
                    <a14:imgEffect>
                      <a14:saturation sat="3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5275" y="1045908"/>
            <a:ext cx="4711476" cy="3307952"/>
          </a:xfrm>
          <a:prstGeom prst="rect">
            <a:avLst/>
          </a:prstGeom>
        </p:spPr>
      </p:pic>
      <p:sp>
        <p:nvSpPr>
          <p:cNvPr id="39" name="textruta 38">
            <a:extLst>
              <a:ext uri="{FF2B5EF4-FFF2-40B4-BE49-F238E27FC236}">
                <a16:creationId xmlns:a16="http://schemas.microsoft.com/office/drawing/2014/main" id="{FC562132-8065-2946-8153-4C8C60FD7590}"/>
              </a:ext>
            </a:extLst>
          </p:cNvPr>
          <p:cNvSpPr txBox="1"/>
          <p:nvPr/>
        </p:nvSpPr>
        <p:spPr>
          <a:xfrm>
            <a:off x="4897778" y="104699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1.</a:t>
            </a:r>
            <a:endParaRPr lang="sv-SE" b="1" dirty="0">
              <a:solidFill>
                <a:srgbClr val="C00000"/>
              </a:solidFill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9858BA7A-7CDF-254A-8121-DBBFCF30C980}"/>
              </a:ext>
            </a:extLst>
          </p:cNvPr>
          <p:cNvSpPr/>
          <p:nvPr/>
        </p:nvSpPr>
        <p:spPr>
          <a:xfrm>
            <a:off x="5260378" y="1045908"/>
            <a:ext cx="38836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latin typeface="+mn-lt"/>
              </a:rPr>
              <a:t>Vilket eller vilka bråk på bråktavlan är lika med de här talen? </a:t>
            </a:r>
            <a:endParaRPr lang="sv-SE" dirty="0">
              <a:effectLst/>
              <a:latin typeface="+mn-lt"/>
            </a:endParaRPr>
          </a:p>
        </p:txBody>
      </p:sp>
      <p:grpSp>
        <p:nvGrpSpPr>
          <p:cNvPr id="15" name="Grupp 14">
            <a:extLst>
              <a:ext uri="{FF2B5EF4-FFF2-40B4-BE49-F238E27FC236}">
                <a16:creationId xmlns:a16="http://schemas.microsoft.com/office/drawing/2014/main" id="{D5F5407C-F3AC-5246-BC2C-E91AE7277A1B}"/>
              </a:ext>
            </a:extLst>
          </p:cNvPr>
          <p:cNvGrpSpPr/>
          <p:nvPr/>
        </p:nvGrpSpPr>
        <p:grpSpPr>
          <a:xfrm>
            <a:off x="5260378" y="1651751"/>
            <a:ext cx="651389" cy="595562"/>
            <a:chOff x="753528" y="5063535"/>
            <a:chExt cx="651389" cy="595562"/>
          </a:xfrm>
        </p:grpSpPr>
        <p:grpSp>
          <p:nvGrpSpPr>
            <p:cNvPr id="24" name="Grupp 23">
              <a:extLst>
                <a:ext uri="{FF2B5EF4-FFF2-40B4-BE49-F238E27FC236}">
                  <a16:creationId xmlns:a16="http://schemas.microsoft.com/office/drawing/2014/main" id="{6D6A3E7A-FB00-D64D-A2D2-F385F380E0C6}"/>
                </a:ext>
              </a:extLst>
            </p:cNvPr>
            <p:cNvGrpSpPr/>
            <p:nvPr/>
          </p:nvGrpSpPr>
          <p:grpSpPr>
            <a:xfrm>
              <a:off x="1102204" y="5063535"/>
              <a:ext cx="302713" cy="595562"/>
              <a:chOff x="3909259" y="1834034"/>
              <a:chExt cx="302713" cy="595562"/>
            </a:xfrm>
          </p:grpSpPr>
          <p:sp>
            <p:nvSpPr>
              <p:cNvPr id="26" name="textruta 25">
                <a:extLst>
                  <a:ext uri="{FF2B5EF4-FFF2-40B4-BE49-F238E27FC236}">
                    <a16:creationId xmlns:a16="http://schemas.microsoft.com/office/drawing/2014/main" id="{2AA3D902-4565-E642-891D-D54B24D3A7AC}"/>
                  </a:ext>
                </a:extLst>
              </p:cNvPr>
              <p:cNvSpPr txBox="1"/>
              <p:nvPr/>
            </p:nvSpPr>
            <p:spPr>
              <a:xfrm>
                <a:off x="3910286" y="1834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1</a:t>
                </a:r>
              </a:p>
            </p:txBody>
          </p:sp>
          <p:sp>
            <p:nvSpPr>
              <p:cNvPr id="27" name="textruta 26">
                <a:extLst>
                  <a:ext uri="{FF2B5EF4-FFF2-40B4-BE49-F238E27FC236}">
                    <a16:creationId xmlns:a16="http://schemas.microsoft.com/office/drawing/2014/main" id="{38D27D22-FDFA-1D4D-81C5-FF802318199C}"/>
                  </a:ext>
                </a:extLst>
              </p:cNvPr>
              <p:cNvSpPr txBox="1"/>
              <p:nvPr/>
            </p:nvSpPr>
            <p:spPr>
              <a:xfrm>
                <a:off x="3909259" y="206026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2</a:t>
                </a:r>
              </a:p>
            </p:txBody>
          </p:sp>
          <p:cxnSp>
            <p:nvCxnSpPr>
              <p:cNvPr id="28" name="Rak 27">
                <a:extLst>
                  <a:ext uri="{FF2B5EF4-FFF2-40B4-BE49-F238E27FC236}">
                    <a16:creationId xmlns:a16="http://schemas.microsoft.com/office/drawing/2014/main" id="{74E79587-03BF-0948-B171-9A4A234D31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59586" y="2129165"/>
                <a:ext cx="180426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ruta 39">
              <a:extLst>
                <a:ext uri="{FF2B5EF4-FFF2-40B4-BE49-F238E27FC236}">
                  <a16:creationId xmlns:a16="http://schemas.microsoft.com/office/drawing/2014/main" id="{8B98EFCB-3531-A24E-9403-9F0D2239600B}"/>
                </a:ext>
              </a:extLst>
            </p:cNvPr>
            <p:cNvSpPr txBox="1"/>
            <p:nvPr/>
          </p:nvSpPr>
          <p:spPr>
            <a:xfrm>
              <a:off x="753528" y="5154336"/>
              <a:ext cx="365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a)</a:t>
              </a:r>
            </a:p>
          </p:txBody>
        </p:sp>
      </p:grpSp>
      <p:grpSp>
        <p:nvGrpSpPr>
          <p:cNvPr id="57" name="Grupp 56">
            <a:extLst>
              <a:ext uri="{FF2B5EF4-FFF2-40B4-BE49-F238E27FC236}">
                <a16:creationId xmlns:a16="http://schemas.microsoft.com/office/drawing/2014/main" id="{310B3780-D5BA-AD46-88FC-96CD08C5FFB1}"/>
              </a:ext>
            </a:extLst>
          </p:cNvPr>
          <p:cNvGrpSpPr/>
          <p:nvPr/>
        </p:nvGrpSpPr>
        <p:grpSpPr>
          <a:xfrm>
            <a:off x="6569779" y="1651751"/>
            <a:ext cx="663804" cy="594804"/>
            <a:chOff x="753528" y="5063535"/>
            <a:chExt cx="663804" cy="594804"/>
          </a:xfrm>
        </p:grpSpPr>
        <p:grpSp>
          <p:nvGrpSpPr>
            <p:cNvPr id="58" name="Grupp 57">
              <a:extLst>
                <a:ext uri="{FF2B5EF4-FFF2-40B4-BE49-F238E27FC236}">
                  <a16:creationId xmlns:a16="http://schemas.microsoft.com/office/drawing/2014/main" id="{90225416-0AEE-A945-B342-DBDCF19A0D31}"/>
                </a:ext>
              </a:extLst>
            </p:cNvPr>
            <p:cNvGrpSpPr/>
            <p:nvPr/>
          </p:nvGrpSpPr>
          <p:grpSpPr>
            <a:xfrm>
              <a:off x="1103231" y="5063535"/>
              <a:ext cx="314101" cy="594804"/>
              <a:chOff x="3910286" y="1834034"/>
              <a:chExt cx="314101" cy="594804"/>
            </a:xfrm>
          </p:grpSpPr>
          <p:sp>
            <p:nvSpPr>
              <p:cNvPr id="60" name="textruta 59">
                <a:extLst>
                  <a:ext uri="{FF2B5EF4-FFF2-40B4-BE49-F238E27FC236}">
                    <a16:creationId xmlns:a16="http://schemas.microsoft.com/office/drawing/2014/main" id="{526E54D2-DBC3-6949-AC74-129DF1DFBF64}"/>
                  </a:ext>
                </a:extLst>
              </p:cNvPr>
              <p:cNvSpPr txBox="1"/>
              <p:nvPr/>
            </p:nvSpPr>
            <p:spPr>
              <a:xfrm>
                <a:off x="3910286" y="1834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1</a:t>
                </a:r>
              </a:p>
            </p:txBody>
          </p:sp>
          <p:sp>
            <p:nvSpPr>
              <p:cNvPr id="61" name="textruta 60">
                <a:extLst>
                  <a:ext uri="{FF2B5EF4-FFF2-40B4-BE49-F238E27FC236}">
                    <a16:creationId xmlns:a16="http://schemas.microsoft.com/office/drawing/2014/main" id="{ECC2F239-EA42-2B43-93A3-97C8C21F0859}"/>
                  </a:ext>
                </a:extLst>
              </p:cNvPr>
              <p:cNvSpPr txBox="1"/>
              <p:nvPr/>
            </p:nvSpPr>
            <p:spPr>
              <a:xfrm>
                <a:off x="3922701" y="205950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3</a:t>
                </a:r>
              </a:p>
            </p:txBody>
          </p:sp>
          <p:cxnSp>
            <p:nvCxnSpPr>
              <p:cNvPr id="62" name="Rak 61">
                <a:extLst>
                  <a:ext uri="{FF2B5EF4-FFF2-40B4-BE49-F238E27FC236}">
                    <a16:creationId xmlns:a16="http://schemas.microsoft.com/office/drawing/2014/main" id="{B3B7B8B2-B639-E645-9A83-2AA787543D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65845" y="2129165"/>
                <a:ext cx="188513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9" name="textruta 58">
              <a:extLst>
                <a:ext uri="{FF2B5EF4-FFF2-40B4-BE49-F238E27FC236}">
                  <a16:creationId xmlns:a16="http://schemas.microsoft.com/office/drawing/2014/main" id="{5A62593A-81DA-344A-A7FC-603620402CDA}"/>
                </a:ext>
              </a:extLst>
            </p:cNvPr>
            <p:cNvSpPr txBox="1"/>
            <p:nvPr/>
          </p:nvSpPr>
          <p:spPr>
            <a:xfrm>
              <a:off x="753528" y="5154336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b)</a:t>
              </a:r>
            </a:p>
          </p:txBody>
        </p:sp>
      </p:grpSp>
      <p:grpSp>
        <p:nvGrpSpPr>
          <p:cNvPr id="63" name="Grupp 62">
            <a:extLst>
              <a:ext uri="{FF2B5EF4-FFF2-40B4-BE49-F238E27FC236}">
                <a16:creationId xmlns:a16="http://schemas.microsoft.com/office/drawing/2014/main" id="{6A1E8A01-3A35-484D-B540-D7BA27496E2B}"/>
              </a:ext>
            </a:extLst>
          </p:cNvPr>
          <p:cNvGrpSpPr/>
          <p:nvPr/>
        </p:nvGrpSpPr>
        <p:grpSpPr>
          <a:xfrm>
            <a:off x="7794724" y="1614650"/>
            <a:ext cx="651389" cy="594214"/>
            <a:chOff x="753528" y="5063535"/>
            <a:chExt cx="651389" cy="594214"/>
          </a:xfrm>
        </p:grpSpPr>
        <p:grpSp>
          <p:nvGrpSpPr>
            <p:cNvPr id="64" name="Grupp 63">
              <a:extLst>
                <a:ext uri="{FF2B5EF4-FFF2-40B4-BE49-F238E27FC236}">
                  <a16:creationId xmlns:a16="http://schemas.microsoft.com/office/drawing/2014/main" id="{A1CC4925-22DC-3540-9C42-B917FD1FD9F6}"/>
                </a:ext>
              </a:extLst>
            </p:cNvPr>
            <p:cNvGrpSpPr/>
            <p:nvPr/>
          </p:nvGrpSpPr>
          <p:grpSpPr>
            <a:xfrm>
              <a:off x="1094086" y="5063535"/>
              <a:ext cx="310831" cy="594214"/>
              <a:chOff x="3901141" y="1834034"/>
              <a:chExt cx="310831" cy="594214"/>
            </a:xfrm>
          </p:grpSpPr>
          <p:sp>
            <p:nvSpPr>
              <p:cNvPr id="66" name="textruta 65">
                <a:extLst>
                  <a:ext uri="{FF2B5EF4-FFF2-40B4-BE49-F238E27FC236}">
                    <a16:creationId xmlns:a16="http://schemas.microsoft.com/office/drawing/2014/main" id="{F2563992-6643-8D41-93A0-B3ED1D5BE580}"/>
                  </a:ext>
                </a:extLst>
              </p:cNvPr>
              <p:cNvSpPr txBox="1"/>
              <p:nvPr/>
            </p:nvSpPr>
            <p:spPr>
              <a:xfrm>
                <a:off x="3910286" y="1834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3</a:t>
                </a:r>
              </a:p>
            </p:txBody>
          </p:sp>
          <p:sp>
            <p:nvSpPr>
              <p:cNvPr id="67" name="textruta 66">
                <a:extLst>
                  <a:ext uri="{FF2B5EF4-FFF2-40B4-BE49-F238E27FC236}">
                    <a16:creationId xmlns:a16="http://schemas.microsoft.com/office/drawing/2014/main" id="{87F29EFC-1A6C-A749-92F0-EBD1913C2463}"/>
                  </a:ext>
                </a:extLst>
              </p:cNvPr>
              <p:cNvSpPr txBox="1"/>
              <p:nvPr/>
            </p:nvSpPr>
            <p:spPr>
              <a:xfrm>
                <a:off x="3901141" y="205891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4</a:t>
                </a:r>
              </a:p>
            </p:txBody>
          </p:sp>
          <p:cxnSp>
            <p:nvCxnSpPr>
              <p:cNvPr id="68" name="Rak 67">
                <a:extLst>
                  <a:ext uri="{FF2B5EF4-FFF2-40B4-BE49-F238E27FC236}">
                    <a16:creationId xmlns:a16="http://schemas.microsoft.com/office/drawing/2014/main" id="{4F6A7C3B-A22D-024D-AAC1-276384727DB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67295" y="2129165"/>
                <a:ext cx="185613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5" name="textruta 64">
              <a:extLst>
                <a:ext uri="{FF2B5EF4-FFF2-40B4-BE49-F238E27FC236}">
                  <a16:creationId xmlns:a16="http://schemas.microsoft.com/office/drawing/2014/main" id="{8EC7266A-6E35-104A-92D4-7B1FCB765FD5}"/>
                </a:ext>
              </a:extLst>
            </p:cNvPr>
            <p:cNvSpPr txBox="1"/>
            <p:nvPr/>
          </p:nvSpPr>
          <p:spPr>
            <a:xfrm>
              <a:off x="753528" y="5154336"/>
              <a:ext cx="352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c)</a:t>
              </a:r>
            </a:p>
          </p:txBody>
        </p:sp>
      </p:grpSp>
      <p:sp>
        <p:nvSpPr>
          <p:cNvPr id="16" name="Rektangel 15">
            <a:extLst>
              <a:ext uri="{FF2B5EF4-FFF2-40B4-BE49-F238E27FC236}">
                <a16:creationId xmlns:a16="http://schemas.microsoft.com/office/drawing/2014/main" id="{CBC0AA3E-5009-8848-9D5D-DFF8DA822537}"/>
              </a:ext>
            </a:extLst>
          </p:cNvPr>
          <p:cNvSpPr/>
          <p:nvPr/>
        </p:nvSpPr>
        <p:spPr>
          <a:xfrm>
            <a:off x="5201450" y="2617095"/>
            <a:ext cx="33522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+mn-lt"/>
              </a:rPr>
              <a:t>Beräkna med hjälp av bråktavlan. </a:t>
            </a:r>
            <a:endParaRPr lang="sv-SE" dirty="0">
              <a:effectLst/>
              <a:latin typeface="+mn-lt"/>
            </a:endParaRPr>
          </a:p>
        </p:txBody>
      </p:sp>
      <p:sp>
        <p:nvSpPr>
          <p:cNvPr id="69" name="textruta 68">
            <a:extLst>
              <a:ext uri="{FF2B5EF4-FFF2-40B4-BE49-F238E27FC236}">
                <a16:creationId xmlns:a16="http://schemas.microsoft.com/office/drawing/2014/main" id="{F92D759F-E500-954C-A348-5710681C0552}"/>
              </a:ext>
            </a:extLst>
          </p:cNvPr>
          <p:cNvSpPr txBox="1"/>
          <p:nvPr/>
        </p:nvSpPr>
        <p:spPr>
          <a:xfrm>
            <a:off x="5049158" y="3123733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2.</a:t>
            </a:r>
            <a:endParaRPr lang="sv-SE" b="1" dirty="0">
              <a:solidFill>
                <a:srgbClr val="C00000"/>
              </a:solidFill>
            </a:endParaRPr>
          </a:p>
        </p:txBody>
      </p:sp>
      <p:grpSp>
        <p:nvGrpSpPr>
          <p:cNvPr id="31" name="Grupp 30">
            <a:extLst>
              <a:ext uri="{FF2B5EF4-FFF2-40B4-BE49-F238E27FC236}">
                <a16:creationId xmlns:a16="http://schemas.microsoft.com/office/drawing/2014/main" id="{1AA1400F-8603-A247-93E1-7C5577E45368}"/>
              </a:ext>
            </a:extLst>
          </p:cNvPr>
          <p:cNvGrpSpPr/>
          <p:nvPr/>
        </p:nvGrpSpPr>
        <p:grpSpPr>
          <a:xfrm>
            <a:off x="5383788" y="3036740"/>
            <a:ext cx="1010681" cy="609436"/>
            <a:chOff x="4014224" y="4986973"/>
            <a:chExt cx="1010681" cy="609436"/>
          </a:xfrm>
        </p:grpSpPr>
        <p:grpSp>
          <p:nvGrpSpPr>
            <p:cNvPr id="30" name="Grupp 29">
              <a:extLst>
                <a:ext uri="{FF2B5EF4-FFF2-40B4-BE49-F238E27FC236}">
                  <a16:creationId xmlns:a16="http://schemas.microsoft.com/office/drawing/2014/main" id="{469EE5BB-1B65-E941-A67C-D1AD13A17C0F}"/>
                </a:ext>
              </a:extLst>
            </p:cNvPr>
            <p:cNvGrpSpPr/>
            <p:nvPr/>
          </p:nvGrpSpPr>
          <p:grpSpPr>
            <a:xfrm>
              <a:off x="4313096" y="4986973"/>
              <a:ext cx="711809" cy="609436"/>
              <a:chOff x="4490917" y="5063535"/>
              <a:chExt cx="711809" cy="609436"/>
            </a:xfrm>
          </p:grpSpPr>
          <p:grpSp>
            <p:nvGrpSpPr>
              <p:cNvPr id="41" name="Grupp 40">
                <a:extLst>
                  <a:ext uri="{FF2B5EF4-FFF2-40B4-BE49-F238E27FC236}">
                    <a16:creationId xmlns:a16="http://schemas.microsoft.com/office/drawing/2014/main" id="{45CB0291-C26F-C049-A40F-3FB658D19F85}"/>
                  </a:ext>
                </a:extLst>
              </p:cNvPr>
              <p:cNvGrpSpPr/>
              <p:nvPr/>
            </p:nvGrpSpPr>
            <p:grpSpPr>
              <a:xfrm>
                <a:off x="4490917" y="5063535"/>
                <a:ext cx="711809" cy="609436"/>
                <a:chOff x="3174367" y="1660027"/>
                <a:chExt cx="711809" cy="609436"/>
              </a:xfrm>
            </p:grpSpPr>
            <p:grpSp>
              <p:nvGrpSpPr>
                <p:cNvPr id="46" name="Grupp 45">
                  <a:extLst>
                    <a:ext uri="{FF2B5EF4-FFF2-40B4-BE49-F238E27FC236}">
                      <a16:creationId xmlns:a16="http://schemas.microsoft.com/office/drawing/2014/main" id="{DFC2EBD5-836A-CC44-BB20-58BEECCC0158}"/>
                    </a:ext>
                  </a:extLst>
                </p:cNvPr>
                <p:cNvGrpSpPr/>
                <p:nvPr/>
              </p:nvGrpSpPr>
              <p:grpSpPr>
                <a:xfrm>
                  <a:off x="3174367" y="1762886"/>
                  <a:ext cx="434500" cy="423871"/>
                  <a:chOff x="3174367" y="1762886"/>
                  <a:chExt cx="434500" cy="423871"/>
                </a:xfrm>
              </p:grpSpPr>
              <p:sp>
                <p:nvSpPr>
                  <p:cNvPr id="54" name="textruta 53">
                    <a:extLst>
                      <a:ext uri="{FF2B5EF4-FFF2-40B4-BE49-F238E27FC236}">
                        <a16:creationId xmlns:a16="http://schemas.microsoft.com/office/drawing/2014/main" id="{343BFBA3-46D1-3244-B758-4A12E8B4CADB}"/>
                      </a:ext>
                    </a:extLst>
                  </p:cNvPr>
                  <p:cNvSpPr txBox="1"/>
                  <p:nvPr/>
                </p:nvSpPr>
                <p:spPr>
                  <a:xfrm>
                    <a:off x="3174367" y="176288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1</a:t>
                    </a:r>
                  </a:p>
                </p:txBody>
              </p:sp>
              <p:sp>
                <p:nvSpPr>
                  <p:cNvPr id="53" name="textruta 52">
                    <a:extLst>
                      <a:ext uri="{FF2B5EF4-FFF2-40B4-BE49-F238E27FC236}">
                        <a16:creationId xmlns:a16="http://schemas.microsoft.com/office/drawing/2014/main" id="{88A59E78-7625-5C4C-BA04-929F0586CD14}"/>
                      </a:ext>
                    </a:extLst>
                  </p:cNvPr>
                  <p:cNvSpPr txBox="1"/>
                  <p:nvPr/>
                </p:nvSpPr>
                <p:spPr>
                  <a:xfrm>
                    <a:off x="3280094" y="1817425"/>
                    <a:ext cx="32877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sv-SE" dirty="0"/>
                  </a:p>
                </p:txBody>
              </p:sp>
            </p:grpSp>
            <p:grpSp>
              <p:nvGrpSpPr>
                <p:cNvPr id="47" name="Grupp 46">
                  <a:extLst>
                    <a:ext uri="{FF2B5EF4-FFF2-40B4-BE49-F238E27FC236}">
                      <a16:creationId xmlns:a16="http://schemas.microsoft.com/office/drawing/2014/main" id="{D324A0B9-51B4-324B-9B34-C437340B8896}"/>
                    </a:ext>
                  </a:extLst>
                </p:cNvPr>
                <p:cNvGrpSpPr/>
                <p:nvPr/>
              </p:nvGrpSpPr>
              <p:grpSpPr>
                <a:xfrm>
                  <a:off x="3581754" y="1660027"/>
                  <a:ext cx="304422" cy="609436"/>
                  <a:chOff x="3910286" y="1834034"/>
                  <a:chExt cx="304422" cy="609436"/>
                </a:xfrm>
              </p:grpSpPr>
              <p:sp>
                <p:nvSpPr>
                  <p:cNvPr id="49" name="textruta 48">
                    <a:extLst>
                      <a:ext uri="{FF2B5EF4-FFF2-40B4-BE49-F238E27FC236}">
                        <a16:creationId xmlns:a16="http://schemas.microsoft.com/office/drawing/2014/main" id="{91F253F8-7D5B-9241-B256-58DBBF169690}"/>
                      </a:ext>
                    </a:extLst>
                  </p:cNvPr>
                  <p:cNvSpPr txBox="1"/>
                  <p:nvPr/>
                </p:nvSpPr>
                <p:spPr>
                  <a:xfrm>
                    <a:off x="3910286" y="1834034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1</a:t>
                    </a:r>
                  </a:p>
                </p:txBody>
              </p:sp>
              <p:sp>
                <p:nvSpPr>
                  <p:cNvPr id="50" name="textruta 49">
                    <a:extLst>
                      <a:ext uri="{FF2B5EF4-FFF2-40B4-BE49-F238E27FC236}">
                        <a16:creationId xmlns:a16="http://schemas.microsoft.com/office/drawing/2014/main" id="{212D47A9-D268-AE43-A143-D39AA45B92A2}"/>
                      </a:ext>
                    </a:extLst>
                  </p:cNvPr>
                  <p:cNvSpPr txBox="1"/>
                  <p:nvPr/>
                </p:nvSpPr>
                <p:spPr>
                  <a:xfrm>
                    <a:off x="3913048" y="2074138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2</a:t>
                    </a:r>
                  </a:p>
                </p:txBody>
              </p:sp>
              <p:cxnSp>
                <p:nvCxnSpPr>
                  <p:cNvPr id="51" name="Rak 50">
                    <a:extLst>
                      <a:ext uri="{FF2B5EF4-FFF2-40B4-BE49-F238E27FC236}">
                        <a16:creationId xmlns:a16="http://schemas.microsoft.com/office/drawing/2014/main" id="{7222AEBF-4E84-FB4B-8D0C-BC82D9ACCF9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966304" y="2139423"/>
                    <a:ext cx="189623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29" name="Rak 28">
                <a:extLst>
                  <a:ext uri="{FF2B5EF4-FFF2-40B4-BE49-F238E27FC236}">
                    <a16:creationId xmlns:a16="http://schemas.microsoft.com/office/drawing/2014/main" id="{EE328F7F-2C92-584F-B767-5F39092C50C2}"/>
                  </a:ext>
                </a:extLst>
              </p:cNvPr>
              <p:cNvCxnSpPr/>
              <p:nvPr/>
            </p:nvCxnSpPr>
            <p:spPr>
              <a:xfrm flipV="1">
                <a:off x="4725696" y="5200960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77" name="textruta 76">
              <a:extLst>
                <a:ext uri="{FF2B5EF4-FFF2-40B4-BE49-F238E27FC236}">
                  <a16:creationId xmlns:a16="http://schemas.microsoft.com/office/drawing/2014/main" id="{1719AB0E-97FB-B647-9E5D-93A4B70E2B44}"/>
                </a:ext>
              </a:extLst>
            </p:cNvPr>
            <p:cNvSpPr txBox="1"/>
            <p:nvPr/>
          </p:nvSpPr>
          <p:spPr>
            <a:xfrm>
              <a:off x="4014224" y="5099819"/>
              <a:ext cx="365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a)</a:t>
              </a:r>
            </a:p>
          </p:txBody>
        </p:sp>
      </p:grpSp>
      <p:grpSp>
        <p:nvGrpSpPr>
          <p:cNvPr id="78" name="Grupp 77">
            <a:extLst>
              <a:ext uri="{FF2B5EF4-FFF2-40B4-BE49-F238E27FC236}">
                <a16:creationId xmlns:a16="http://schemas.microsoft.com/office/drawing/2014/main" id="{52971B60-18B1-F94E-BCB7-BA4E1DBDB399}"/>
              </a:ext>
            </a:extLst>
          </p:cNvPr>
          <p:cNvGrpSpPr/>
          <p:nvPr/>
        </p:nvGrpSpPr>
        <p:grpSpPr>
          <a:xfrm>
            <a:off x="6620610" y="3029906"/>
            <a:ext cx="1007919" cy="608084"/>
            <a:chOff x="4014224" y="4986973"/>
            <a:chExt cx="1007919" cy="608084"/>
          </a:xfrm>
        </p:grpSpPr>
        <p:grpSp>
          <p:nvGrpSpPr>
            <p:cNvPr id="79" name="Grupp 78">
              <a:extLst>
                <a:ext uri="{FF2B5EF4-FFF2-40B4-BE49-F238E27FC236}">
                  <a16:creationId xmlns:a16="http://schemas.microsoft.com/office/drawing/2014/main" id="{3E8D22DB-8CB4-6A47-8B48-36BD8D3057F8}"/>
                </a:ext>
              </a:extLst>
            </p:cNvPr>
            <p:cNvGrpSpPr/>
            <p:nvPr/>
          </p:nvGrpSpPr>
          <p:grpSpPr>
            <a:xfrm>
              <a:off x="4313096" y="4986973"/>
              <a:ext cx="709047" cy="608084"/>
              <a:chOff x="4490917" y="5063535"/>
              <a:chExt cx="709047" cy="608084"/>
            </a:xfrm>
          </p:grpSpPr>
          <p:grpSp>
            <p:nvGrpSpPr>
              <p:cNvPr id="81" name="Grupp 80">
                <a:extLst>
                  <a:ext uri="{FF2B5EF4-FFF2-40B4-BE49-F238E27FC236}">
                    <a16:creationId xmlns:a16="http://schemas.microsoft.com/office/drawing/2014/main" id="{4F681B24-FD89-9244-B58E-9C993723A016}"/>
                  </a:ext>
                </a:extLst>
              </p:cNvPr>
              <p:cNvGrpSpPr/>
              <p:nvPr/>
            </p:nvGrpSpPr>
            <p:grpSpPr>
              <a:xfrm>
                <a:off x="4490917" y="5063535"/>
                <a:ext cx="709047" cy="608084"/>
                <a:chOff x="3174367" y="1660027"/>
                <a:chExt cx="709047" cy="608084"/>
              </a:xfrm>
            </p:grpSpPr>
            <p:grpSp>
              <p:nvGrpSpPr>
                <p:cNvPr id="83" name="Grupp 82">
                  <a:extLst>
                    <a:ext uri="{FF2B5EF4-FFF2-40B4-BE49-F238E27FC236}">
                      <a16:creationId xmlns:a16="http://schemas.microsoft.com/office/drawing/2014/main" id="{E26948BC-C6B7-8341-A271-BA1A0EA0B88A}"/>
                    </a:ext>
                  </a:extLst>
                </p:cNvPr>
                <p:cNvGrpSpPr/>
                <p:nvPr/>
              </p:nvGrpSpPr>
              <p:grpSpPr>
                <a:xfrm>
                  <a:off x="3174367" y="1762886"/>
                  <a:ext cx="434500" cy="423871"/>
                  <a:chOff x="3174367" y="1762886"/>
                  <a:chExt cx="434500" cy="423871"/>
                </a:xfrm>
              </p:grpSpPr>
              <p:sp>
                <p:nvSpPr>
                  <p:cNvPr id="88" name="textruta 87">
                    <a:extLst>
                      <a:ext uri="{FF2B5EF4-FFF2-40B4-BE49-F238E27FC236}">
                        <a16:creationId xmlns:a16="http://schemas.microsoft.com/office/drawing/2014/main" id="{60BCB2AB-66A7-1C4F-9AED-989D1CA5E1CE}"/>
                      </a:ext>
                    </a:extLst>
                  </p:cNvPr>
                  <p:cNvSpPr txBox="1"/>
                  <p:nvPr/>
                </p:nvSpPr>
                <p:spPr>
                  <a:xfrm>
                    <a:off x="3174367" y="176288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1</a:t>
                    </a:r>
                  </a:p>
                </p:txBody>
              </p:sp>
              <p:sp>
                <p:nvSpPr>
                  <p:cNvPr id="89" name="textruta 88">
                    <a:extLst>
                      <a:ext uri="{FF2B5EF4-FFF2-40B4-BE49-F238E27FC236}">
                        <a16:creationId xmlns:a16="http://schemas.microsoft.com/office/drawing/2014/main" id="{BEBA2A72-8FE1-BD41-89DE-02E3D2FC8B98}"/>
                      </a:ext>
                    </a:extLst>
                  </p:cNvPr>
                  <p:cNvSpPr txBox="1"/>
                  <p:nvPr/>
                </p:nvSpPr>
                <p:spPr>
                  <a:xfrm>
                    <a:off x="3280094" y="1817425"/>
                    <a:ext cx="32877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sv-SE" dirty="0"/>
                  </a:p>
                </p:txBody>
              </p:sp>
            </p:grpSp>
            <p:grpSp>
              <p:nvGrpSpPr>
                <p:cNvPr id="84" name="Grupp 83">
                  <a:extLst>
                    <a:ext uri="{FF2B5EF4-FFF2-40B4-BE49-F238E27FC236}">
                      <a16:creationId xmlns:a16="http://schemas.microsoft.com/office/drawing/2014/main" id="{0F3D07C3-C2B8-B34E-88C6-D1E231D18F01}"/>
                    </a:ext>
                  </a:extLst>
                </p:cNvPr>
                <p:cNvGrpSpPr/>
                <p:nvPr/>
              </p:nvGrpSpPr>
              <p:grpSpPr>
                <a:xfrm>
                  <a:off x="3575413" y="1660027"/>
                  <a:ext cx="308001" cy="608084"/>
                  <a:chOff x="3903945" y="1834034"/>
                  <a:chExt cx="308001" cy="608084"/>
                </a:xfrm>
              </p:grpSpPr>
              <p:sp>
                <p:nvSpPr>
                  <p:cNvPr id="85" name="textruta 84">
                    <a:extLst>
                      <a:ext uri="{FF2B5EF4-FFF2-40B4-BE49-F238E27FC236}">
                        <a16:creationId xmlns:a16="http://schemas.microsoft.com/office/drawing/2014/main" id="{E3A6C01C-3E1F-5541-905D-64E161D6B4D2}"/>
                      </a:ext>
                    </a:extLst>
                  </p:cNvPr>
                  <p:cNvSpPr txBox="1"/>
                  <p:nvPr/>
                </p:nvSpPr>
                <p:spPr>
                  <a:xfrm>
                    <a:off x="3910286" y="1834034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1</a:t>
                    </a:r>
                  </a:p>
                </p:txBody>
              </p:sp>
              <p:sp>
                <p:nvSpPr>
                  <p:cNvPr id="86" name="textruta 85">
                    <a:extLst>
                      <a:ext uri="{FF2B5EF4-FFF2-40B4-BE49-F238E27FC236}">
                        <a16:creationId xmlns:a16="http://schemas.microsoft.com/office/drawing/2014/main" id="{CABDF5FB-79FF-0A41-B712-092F348ED481}"/>
                      </a:ext>
                    </a:extLst>
                  </p:cNvPr>
                  <p:cNvSpPr txBox="1"/>
                  <p:nvPr/>
                </p:nvSpPr>
                <p:spPr>
                  <a:xfrm>
                    <a:off x="3903945" y="2072786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4</a:t>
                    </a:r>
                  </a:p>
                </p:txBody>
              </p:sp>
              <p:cxnSp>
                <p:nvCxnSpPr>
                  <p:cNvPr id="87" name="Rak 86">
                    <a:extLst>
                      <a:ext uri="{FF2B5EF4-FFF2-40B4-BE49-F238E27FC236}">
                        <a16:creationId xmlns:a16="http://schemas.microsoft.com/office/drawing/2014/main" id="{3E0328FA-C681-DF4A-A6D7-D6398B38FA1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966774" y="2139543"/>
                    <a:ext cx="187568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82" name="Rak 81">
                <a:extLst>
                  <a:ext uri="{FF2B5EF4-FFF2-40B4-BE49-F238E27FC236}">
                    <a16:creationId xmlns:a16="http://schemas.microsoft.com/office/drawing/2014/main" id="{0F207EB4-59B3-0548-A927-288BAEC7DF4A}"/>
                  </a:ext>
                </a:extLst>
              </p:cNvPr>
              <p:cNvCxnSpPr/>
              <p:nvPr/>
            </p:nvCxnSpPr>
            <p:spPr>
              <a:xfrm flipV="1">
                <a:off x="4725696" y="5200960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80" name="textruta 79">
              <a:extLst>
                <a:ext uri="{FF2B5EF4-FFF2-40B4-BE49-F238E27FC236}">
                  <a16:creationId xmlns:a16="http://schemas.microsoft.com/office/drawing/2014/main" id="{F8D64DF6-8EEF-B146-931E-34BE173F6AD7}"/>
                </a:ext>
              </a:extLst>
            </p:cNvPr>
            <p:cNvSpPr txBox="1"/>
            <p:nvPr/>
          </p:nvSpPr>
          <p:spPr>
            <a:xfrm>
              <a:off x="4014224" y="5099819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b)</a:t>
              </a:r>
            </a:p>
          </p:txBody>
        </p:sp>
      </p:grpSp>
      <p:grpSp>
        <p:nvGrpSpPr>
          <p:cNvPr id="90" name="Grupp 89">
            <a:extLst>
              <a:ext uri="{FF2B5EF4-FFF2-40B4-BE49-F238E27FC236}">
                <a16:creationId xmlns:a16="http://schemas.microsoft.com/office/drawing/2014/main" id="{54FE4522-DD4C-7E4E-BBEC-58222A220F56}"/>
              </a:ext>
            </a:extLst>
          </p:cNvPr>
          <p:cNvGrpSpPr/>
          <p:nvPr/>
        </p:nvGrpSpPr>
        <p:grpSpPr>
          <a:xfrm>
            <a:off x="7854670" y="3020874"/>
            <a:ext cx="1007919" cy="602510"/>
            <a:chOff x="4014224" y="4986973"/>
            <a:chExt cx="1007919" cy="602510"/>
          </a:xfrm>
        </p:grpSpPr>
        <p:grpSp>
          <p:nvGrpSpPr>
            <p:cNvPr id="91" name="Grupp 90">
              <a:extLst>
                <a:ext uri="{FF2B5EF4-FFF2-40B4-BE49-F238E27FC236}">
                  <a16:creationId xmlns:a16="http://schemas.microsoft.com/office/drawing/2014/main" id="{1427C980-2FCD-EE41-8718-0CD278976C50}"/>
                </a:ext>
              </a:extLst>
            </p:cNvPr>
            <p:cNvGrpSpPr/>
            <p:nvPr/>
          </p:nvGrpSpPr>
          <p:grpSpPr>
            <a:xfrm>
              <a:off x="4313096" y="4986973"/>
              <a:ext cx="709047" cy="602510"/>
              <a:chOff x="4490917" y="5063535"/>
              <a:chExt cx="709047" cy="602510"/>
            </a:xfrm>
          </p:grpSpPr>
          <p:grpSp>
            <p:nvGrpSpPr>
              <p:cNvPr id="93" name="Grupp 92">
                <a:extLst>
                  <a:ext uri="{FF2B5EF4-FFF2-40B4-BE49-F238E27FC236}">
                    <a16:creationId xmlns:a16="http://schemas.microsoft.com/office/drawing/2014/main" id="{E8656576-DCE0-1348-92A5-7963657C830A}"/>
                  </a:ext>
                </a:extLst>
              </p:cNvPr>
              <p:cNvGrpSpPr/>
              <p:nvPr/>
            </p:nvGrpSpPr>
            <p:grpSpPr>
              <a:xfrm>
                <a:off x="4490917" y="5063535"/>
                <a:ext cx="709047" cy="602510"/>
                <a:chOff x="3174367" y="1660027"/>
                <a:chExt cx="709047" cy="602510"/>
              </a:xfrm>
            </p:grpSpPr>
            <p:grpSp>
              <p:nvGrpSpPr>
                <p:cNvPr id="95" name="Grupp 94">
                  <a:extLst>
                    <a:ext uri="{FF2B5EF4-FFF2-40B4-BE49-F238E27FC236}">
                      <a16:creationId xmlns:a16="http://schemas.microsoft.com/office/drawing/2014/main" id="{84467E7A-D880-4F40-81B4-4DE295E0BE46}"/>
                    </a:ext>
                  </a:extLst>
                </p:cNvPr>
                <p:cNvGrpSpPr/>
                <p:nvPr/>
              </p:nvGrpSpPr>
              <p:grpSpPr>
                <a:xfrm>
                  <a:off x="3174367" y="1762886"/>
                  <a:ext cx="434500" cy="423871"/>
                  <a:chOff x="3174367" y="1762886"/>
                  <a:chExt cx="434500" cy="423871"/>
                </a:xfrm>
              </p:grpSpPr>
              <p:sp>
                <p:nvSpPr>
                  <p:cNvPr id="100" name="textruta 99">
                    <a:extLst>
                      <a:ext uri="{FF2B5EF4-FFF2-40B4-BE49-F238E27FC236}">
                        <a16:creationId xmlns:a16="http://schemas.microsoft.com/office/drawing/2014/main" id="{8CE09C57-A59A-2847-AD9D-ECE61E31C59E}"/>
                      </a:ext>
                    </a:extLst>
                  </p:cNvPr>
                  <p:cNvSpPr txBox="1"/>
                  <p:nvPr/>
                </p:nvSpPr>
                <p:spPr>
                  <a:xfrm>
                    <a:off x="3174367" y="176288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1</a:t>
                    </a:r>
                  </a:p>
                </p:txBody>
              </p:sp>
              <p:sp>
                <p:nvSpPr>
                  <p:cNvPr id="101" name="textruta 100">
                    <a:extLst>
                      <a:ext uri="{FF2B5EF4-FFF2-40B4-BE49-F238E27FC236}">
                        <a16:creationId xmlns:a16="http://schemas.microsoft.com/office/drawing/2014/main" id="{358DA980-2C13-F045-9FF7-8F26CA722E31}"/>
                      </a:ext>
                    </a:extLst>
                  </p:cNvPr>
                  <p:cNvSpPr txBox="1"/>
                  <p:nvPr/>
                </p:nvSpPr>
                <p:spPr>
                  <a:xfrm>
                    <a:off x="3280094" y="1817425"/>
                    <a:ext cx="32877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sv-SE" dirty="0"/>
                  </a:p>
                </p:txBody>
              </p:sp>
            </p:grpSp>
            <p:grpSp>
              <p:nvGrpSpPr>
                <p:cNvPr id="96" name="Grupp 95">
                  <a:extLst>
                    <a:ext uri="{FF2B5EF4-FFF2-40B4-BE49-F238E27FC236}">
                      <a16:creationId xmlns:a16="http://schemas.microsoft.com/office/drawing/2014/main" id="{4E92BF94-CC74-2344-9393-315167E2495A}"/>
                    </a:ext>
                  </a:extLst>
                </p:cNvPr>
                <p:cNvGrpSpPr/>
                <p:nvPr/>
              </p:nvGrpSpPr>
              <p:grpSpPr>
                <a:xfrm>
                  <a:off x="3581754" y="1660027"/>
                  <a:ext cx="301660" cy="602510"/>
                  <a:chOff x="3910286" y="1834034"/>
                  <a:chExt cx="301660" cy="602510"/>
                </a:xfrm>
              </p:grpSpPr>
              <p:sp>
                <p:nvSpPr>
                  <p:cNvPr id="97" name="textruta 96">
                    <a:extLst>
                      <a:ext uri="{FF2B5EF4-FFF2-40B4-BE49-F238E27FC236}">
                        <a16:creationId xmlns:a16="http://schemas.microsoft.com/office/drawing/2014/main" id="{95B3F6F1-0586-244A-BA53-173EB75A2F5F}"/>
                      </a:ext>
                    </a:extLst>
                  </p:cNvPr>
                  <p:cNvSpPr txBox="1"/>
                  <p:nvPr/>
                </p:nvSpPr>
                <p:spPr>
                  <a:xfrm>
                    <a:off x="3910286" y="1834034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1</a:t>
                    </a:r>
                  </a:p>
                </p:txBody>
              </p:sp>
              <p:sp>
                <p:nvSpPr>
                  <p:cNvPr id="98" name="textruta 97">
                    <a:extLst>
                      <a:ext uri="{FF2B5EF4-FFF2-40B4-BE49-F238E27FC236}">
                        <a16:creationId xmlns:a16="http://schemas.microsoft.com/office/drawing/2014/main" id="{2B275B2F-C335-7F43-BF1A-FA337043B7DC}"/>
                      </a:ext>
                    </a:extLst>
                  </p:cNvPr>
                  <p:cNvSpPr txBox="1"/>
                  <p:nvPr/>
                </p:nvSpPr>
                <p:spPr>
                  <a:xfrm>
                    <a:off x="3910286" y="2067212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8</a:t>
                    </a:r>
                  </a:p>
                </p:txBody>
              </p:sp>
              <p:cxnSp>
                <p:nvCxnSpPr>
                  <p:cNvPr id="99" name="Rak 98">
                    <a:extLst>
                      <a:ext uri="{FF2B5EF4-FFF2-40B4-BE49-F238E27FC236}">
                        <a16:creationId xmlns:a16="http://schemas.microsoft.com/office/drawing/2014/main" id="{DF451F08-A9B5-6A43-BF65-A0127587409D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950524" y="2128029"/>
                    <a:ext cx="200993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94" name="Rak 93">
                <a:extLst>
                  <a:ext uri="{FF2B5EF4-FFF2-40B4-BE49-F238E27FC236}">
                    <a16:creationId xmlns:a16="http://schemas.microsoft.com/office/drawing/2014/main" id="{B74B1AF9-8B49-D34A-99CC-CF6F93F9E7B1}"/>
                  </a:ext>
                </a:extLst>
              </p:cNvPr>
              <p:cNvCxnSpPr/>
              <p:nvPr/>
            </p:nvCxnSpPr>
            <p:spPr>
              <a:xfrm flipV="1">
                <a:off x="4725696" y="5200960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92" name="textruta 91">
              <a:extLst>
                <a:ext uri="{FF2B5EF4-FFF2-40B4-BE49-F238E27FC236}">
                  <a16:creationId xmlns:a16="http://schemas.microsoft.com/office/drawing/2014/main" id="{19061CE6-BADE-0847-AD73-31676B5EE03E}"/>
                </a:ext>
              </a:extLst>
            </p:cNvPr>
            <p:cNvSpPr txBox="1"/>
            <p:nvPr/>
          </p:nvSpPr>
          <p:spPr>
            <a:xfrm>
              <a:off x="4014224" y="5099819"/>
              <a:ext cx="365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c)</a:t>
              </a:r>
            </a:p>
          </p:txBody>
        </p:sp>
      </p:grpSp>
      <p:sp>
        <p:nvSpPr>
          <p:cNvPr id="102" name="textruta 101">
            <a:extLst>
              <a:ext uri="{FF2B5EF4-FFF2-40B4-BE49-F238E27FC236}">
                <a16:creationId xmlns:a16="http://schemas.microsoft.com/office/drawing/2014/main" id="{E033C612-23B0-104B-B9FE-A04DC01E1CB1}"/>
              </a:ext>
            </a:extLst>
          </p:cNvPr>
          <p:cNvSpPr txBox="1"/>
          <p:nvPr/>
        </p:nvSpPr>
        <p:spPr>
          <a:xfrm>
            <a:off x="5040527" y="3874336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3.</a:t>
            </a:r>
            <a:endParaRPr lang="sv-SE" b="1" dirty="0">
              <a:solidFill>
                <a:srgbClr val="C00000"/>
              </a:solidFill>
            </a:endParaRPr>
          </a:p>
        </p:txBody>
      </p:sp>
      <p:grpSp>
        <p:nvGrpSpPr>
          <p:cNvPr id="126" name="Grupp 125">
            <a:extLst>
              <a:ext uri="{FF2B5EF4-FFF2-40B4-BE49-F238E27FC236}">
                <a16:creationId xmlns:a16="http://schemas.microsoft.com/office/drawing/2014/main" id="{4E87B8B5-764D-0540-9F3B-8297A335F753}"/>
              </a:ext>
            </a:extLst>
          </p:cNvPr>
          <p:cNvGrpSpPr/>
          <p:nvPr/>
        </p:nvGrpSpPr>
        <p:grpSpPr>
          <a:xfrm>
            <a:off x="5338185" y="3771181"/>
            <a:ext cx="1134793" cy="592070"/>
            <a:chOff x="5256933" y="3777582"/>
            <a:chExt cx="1134793" cy="592070"/>
          </a:xfrm>
        </p:grpSpPr>
        <p:grpSp>
          <p:nvGrpSpPr>
            <p:cNvPr id="103" name="Grupp 102">
              <a:extLst>
                <a:ext uri="{FF2B5EF4-FFF2-40B4-BE49-F238E27FC236}">
                  <a16:creationId xmlns:a16="http://schemas.microsoft.com/office/drawing/2014/main" id="{77AC5927-AF2C-D149-BC8D-B4FFD18797FA}"/>
                </a:ext>
              </a:extLst>
            </p:cNvPr>
            <p:cNvGrpSpPr/>
            <p:nvPr/>
          </p:nvGrpSpPr>
          <p:grpSpPr>
            <a:xfrm>
              <a:off x="5256933" y="3900164"/>
              <a:ext cx="829655" cy="369332"/>
              <a:chOff x="4014224" y="5099819"/>
              <a:chExt cx="829655" cy="369332"/>
            </a:xfrm>
          </p:grpSpPr>
          <p:cxnSp>
            <p:nvCxnSpPr>
              <p:cNvPr id="107" name="Rak 106">
                <a:extLst>
                  <a:ext uri="{FF2B5EF4-FFF2-40B4-BE49-F238E27FC236}">
                    <a16:creationId xmlns:a16="http://schemas.microsoft.com/office/drawing/2014/main" id="{EC9DDADE-4B72-714B-9BA9-6B0AF9729D57}"/>
                  </a:ext>
                </a:extLst>
              </p:cNvPr>
              <p:cNvCxnSpPr/>
              <p:nvPr/>
            </p:nvCxnSpPr>
            <p:spPr>
              <a:xfrm flipV="1">
                <a:off x="4710064" y="5099819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05" name="textruta 104">
                <a:extLst>
                  <a:ext uri="{FF2B5EF4-FFF2-40B4-BE49-F238E27FC236}">
                    <a16:creationId xmlns:a16="http://schemas.microsoft.com/office/drawing/2014/main" id="{68800F91-4136-1C46-BCD1-5AF1E234485E}"/>
                  </a:ext>
                </a:extLst>
              </p:cNvPr>
              <p:cNvSpPr txBox="1"/>
              <p:nvPr/>
            </p:nvSpPr>
            <p:spPr>
              <a:xfrm>
                <a:off x="4014224" y="5099819"/>
                <a:ext cx="3658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a)</a:t>
                </a:r>
              </a:p>
            </p:txBody>
          </p:sp>
        </p:grpSp>
        <p:grpSp>
          <p:nvGrpSpPr>
            <p:cNvPr id="115" name="Grupp 114">
              <a:extLst>
                <a:ext uri="{FF2B5EF4-FFF2-40B4-BE49-F238E27FC236}">
                  <a16:creationId xmlns:a16="http://schemas.microsoft.com/office/drawing/2014/main" id="{FB667ACC-252F-F048-A149-49751B356544}"/>
                </a:ext>
              </a:extLst>
            </p:cNvPr>
            <p:cNvGrpSpPr/>
            <p:nvPr/>
          </p:nvGrpSpPr>
          <p:grpSpPr>
            <a:xfrm>
              <a:off x="5598757" y="3777582"/>
              <a:ext cx="301686" cy="592070"/>
              <a:chOff x="3910286" y="1834034"/>
              <a:chExt cx="301686" cy="592070"/>
            </a:xfrm>
          </p:grpSpPr>
          <p:sp>
            <p:nvSpPr>
              <p:cNvPr id="116" name="textruta 115">
                <a:extLst>
                  <a:ext uri="{FF2B5EF4-FFF2-40B4-BE49-F238E27FC236}">
                    <a16:creationId xmlns:a16="http://schemas.microsoft.com/office/drawing/2014/main" id="{0AF64D51-9406-E346-B6C8-AE5266A7192F}"/>
                  </a:ext>
                </a:extLst>
              </p:cNvPr>
              <p:cNvSpPr txBox="1"/>
              <p:nvPr/>
            </p:nvSpPr>
            <p:spPr>
              <a:xfrm>
                <a:off x="3910286" y="1834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1</a:t>
                </a:r>
              </a:p>
            </p:txBody>
          </p:sp>
          <p:sp>
            <p:nvSpPr>
              <p:cNvPr id="117" name="textruta 116">
                <a:extLst>
                  <a:ext uri="{FF2B5EF4-FFF2-40B4-BE49-F238E27FC236}">
                    <a16:creationId xmlns:a16="http://schemas.microsoft.com/office/drawing/2014/main" id="{0316F457-321A-9B47-8CEA-BA08822E6723}"/>
                  </a:ext>
                </a:extLst>
              </p:cNvPr>
              <p:cNvSpPr txBox="1"/>
              <p:nvPr/>
            </p:nvSpPr>
            <p:spPr>
              <a:xfrm>
                <a:off x="3910286" y="2056772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2</a:t>
                </a:r>
              </a:p>
            </p:txBody>
          </p:sp>
          <p:cxnSp>
            <p:nvCxnSpPr>
              <p:cNvPr id="118" name="Rak 117">
                <a:extLst>
                  <a:ext uri="{FF2B5EF4-FFF2-40B4-BE49-F238E27FC236}">
                    <a16:creationId xmlns:a16="http://schemas.microsoft.com/office/drawing/2014/main" id="{62CC3B10-CC32-344E-B38C-B642A83F73A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73443" y="2129278"/>
                <a:ext cx="193282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9" name="Grupp 118">
              <a:extLst>
                <a:ext uri="{FF2B5EF4-FFF2-40B4-BE49-F238E27FC236}">
                  <a16:creationId xmlns:a16="http://schemas.microsoft.com/office/drawing/2014/main" id="{FEAC94E7-764B-D444-87F6-8B0C1D93566B}"/>
                </a:ext>
              </a:extLst>
            </p:cNvPr>
            <p:cNvGrpSpPr/>
            <p:nvPr/>
          </p:nvGrpSpPr>
          <p:grpSpPr>
            <a:xfrm>
              <a:off x="6073613" y="3783071"/>
              <a:ext cx="318113" cy="573613"/>
              <a:chOff x="3893859" y="1834034"/>
              <a:chExt cx="318113" cy="573613"/>
            </a:xfrm>
          </p:grpSpPr>
          <p:sp>
            <p:nvSpPr>
              <p:cNvPr id="120" name="textruta 119">
                <a:extLst>
                  <a:ext uri="{FF2B5EF4-FFF2-40B4-BE49-F238E27FC236}">
                    <a16:creationId xmlns:a16="http://schemas.microsoft.com/office/drawing/2014/main" id="{79688E9E-7424-F547-9338-4DFB2C294373}"/>
                  </a:ext>
                </a:extLst>
              </p:cNvPr>
              <p:cNvSpPr txBox="1"/>
              <p:nvPr/>
            </p:nvSpPr>
            <p:spPr>
              <a:xfrm>
                <a:off x="3910286" y="1834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1</a:t>
                </a:r>
              </a:p>
            </p:txBody>
          </p:sp>
          <p:sp>
            <p:nvSpPr>
              <p:cNvPr id="121" name="textruta 120">
                <a:extLst>
                  <a:ext uri="{FF2B5EF4-FFF2-40B4-BE49-F238E27FC236}">
                    <a16:creationId xmlns:a16="http://schemas.microsoft.com/office/drawing/2014/main" id="{B3006446-376E-704A-8CEA-BD087D63AC51}"/>
                  </a:ext>
                </a:extLst>
              </p:cNvPr>
              <p:cNvSpPr txBox="1"/>
              <p:nvPr/>
            </p:nvSpPr>
            <p:spPr>
              <a:xfrm>
                <a:off x="3893859" y="203831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4</a:t>
                </a:r>
              </a:p>
            </p:txBody>
          </p:sp>
          <p:cxnSp>
            <p:nvCxnSpPr>
              <p:cNvPr id="122" name="Rak 121">
                <a:extLst>
                  <a:ext uri="{FF2B5EF4-FFF2-40B4-BE49-F238E27FC236}">
                    <a16:creationId xmlns:a16="http://schemas.microsoft.com/office/drawing/2014/main" id="{7EBAF54F-1ED2-B047-B7A4-5A498148A4B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62889" y="2123789"/>
                <a:ext cx="196454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7" name="Grupp 126">
            <a:extLst>
              <a:ext uri="{FF2B5EF4-FFF2-40B4-BE49-F238E27FC236}">
                <a16:creationId xmlns:a16="http://schemas.microsoft.com/office/drawing/2014/main" id="{C61E921A-2039-7848-8369-82FEC88B4736}"/>
              </a:ext>
            </a:extLst>
          </p:cNvPr>
          <p:cNvGrpSpPr/>
          <p:nvPr/>
        </p:nvGrpSpPr>
        <p:grpSpPr>
          <a:xfrm>
            <a:off x="6620610" y="3742377"/>
            <a:ext cx="1207256" cy="593452"/>
            <a:chOff x="5256933" y="3777582"/>
            <a:chExt cx="1207256" cy="593452"/>
          </a:xfrm>
        </p:grpSpPr>
        <p:grpSp>
          <p:nvGrpSpPr>
            <p:cNvPr id="128" name="Grupp 127">
              <a:extLst>
                <a:ext uri="{FF2B5EF4-FFF2-40B4-BE49-F238E27FC236}">
                  <a16:creationId xmlns:a16="http://schemas.microsoft.com/office/drawing/2014/main" id="{7C290DD9-DF16-2347-AE44-D4283CC7A59E}"/>
                </a:ext>
              </a:extLst>
            </p:cNvPr>
            <p:cNvGrpSpPr/>
            <p:nvPr/>
          </p:nvGrpSpPr>
          <p:grpSpPr>
            <a:xfrm>
              <a:off x="5256933" y="3900164"/>
              <a:ext cx="829655" cy="369332"/>
              <a:chOff x="4014224" y="5099819"/>
              <a:chExt cx="829655" cy="369332"/>
            </a:xfrm>
          </p:grpSpPr>
          <p:cxnSp>
            <p:nvCxnSpPr>
              <p:cNvPr id="137" name="Rak 136">
                <a:extLst>
                  <a:ext uri="{FF2B5EF4-FFF2-40B4-BE49-F238E27FC236}">
                    <a16:creationId xmlns:a16="http://schemas.microsoft.com/office/drawing/2014/main" id="{15D50EDB-9B79-BD47-98A4-4527CCA3F347}"/>
                  </a:ext>
                </a:extLst>
              </p:cNvPr>
              <p:cNvCxnSpPr/>
              <p:nvPr/>
            </p:nvCxnSpPr>
            <p:spPr>
              <a:xfrm flipV="1">
                <a:off x="4710064" y="5099819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38" name="textruta 137">
                <a:extLst>
                  <a:ext uri="{FF2B5EF4-FFF2-40B4-BE49-F238E27FC236}">
                    <a16:creationId xmlns:a16="http://schemas.microsoft.com/office/drawing/2014/main" id="{D418AE84-50BE-9A4D-84D8-2E4E303E4B52}"/>
                  </a:ext>
                </a:extLst>
              </p:cNvPr>
              <p:cNvSpPr txBox="1"/>
              <p:nvPr/>
            </p:nvSpPr>
            <p:spPr>
              <a:xfrm>
                <a:off x="4014224" y="5099819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b)</a:t>
                </a:r>
              </a:p>
            </p:txBody>
          </p:sp>
        </p:grpSp>
        <p:grpSp>
          <p:nvGrpSpPr>
            <p:cNvPr id="129" name="Grupp 128">
              <a:extLst>
                <a:ext uri="{FF2B5EF4-FFF2-40B4-BE49-F238E27FC236}">
                  <a16:creationId xmlns:a16="http://schemas.microsoft.com/office/drawing/2014/main" id="{0D4EA9CE-F3F1-DA44-A698-AE58D5CE1635}"/>
                </a:ext>
              </a:extLst>
            </p:cNvPr>
            <p:cNvGrpSpPr/>
            <p:nvPr/>
          </p:nvGrpSpPr>
          <p:grpSpPr>
            <a:xfrm>
              <a:off x="5598757" y="3777582"/>
              <a:ext cx="314269" cy="588291"/>
              <a:chOff x="3910286" y="1834034"/>
              <a:chExt cx="314269" cy="588291"/>
            </a:xfrm>
          </p:grpSpPr>
          <p:sp>
            <p:nvSpPr>
              <p:cNvPr id="134" name="textruta 133">
                <a:extLst>
                  <a:ext uri="{FF2B5EF4-FFF2-40B4-BE49-F238E27FC236}">
                    <a16:creationId xmlns:a16="http://schemas.microsoft.com/office/drawing/2014/main" id="{8F590191-08C5-9F4B-BA48-09168B107440}"/>
                  </a:ext>
                </a:extLst>
              </p:cNvPr>
              <p:cNvSpPr txBox="1"/>
              <p:nvPr/>
            </p:nvSpPr>
            <p:spPr>
              <a:xfrm>
                <a:off x="3910286" y="1834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1</a:t>
                </a:r>
              </a:p>
            </p:txBody>
          </p:sp>
          <p:sp>
            <p:nvSpPr>
              <p:cNvPr id="135" name="textruta 134">
                <a:extLst>
                  <a:ext uri="{FF2B5EF4-FFF2-40B4-BE49-F238E27FC236}">
                    <a16:creationId xmlns:a16="http://schemas.microsoft.com/office/drawing/2014/main" id="{40956C5C-E650-334D-80B2-568C970BE9D7}"/>
                  </a:ext>
                </a:extLst>
              </p:cNvPr>
              <p:cNvSpPr txBox="1"/>
              <p:nvPr/>
            </p:nvSpPr>
            <p:spPr>
              <a:xfrm>
                <a:off x="3922869" y="2052993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3</a:t>
                </a:r>
              </a:p>
            </p:txBody>
          </p:sp>
          <p:cxnSp>
            <p:nvCxnSpPr>
              <p:cNvPr id="136" name="Rak 135">
                <a:extLst>
                  <a:ext uri="{FF2B5EF4-FFF2-40B4-BE49-F238E27FC236}">
                    <a16:creationId xmlns:a16="http://schemas.microsoft.com/office/drawing/2014/main" id="{9ADE6730-C4F4-144B-91DD-1C75A038B42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65196" y="2131717"/>
                <a:ext cx="19184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0" name="Grupp 129">
              <a:extLst>
                <a:ext uri="{FF2B5EF4-FFF2-40B4-BE49-F238E27FC236}">
                  <a16:creationId xmlns:a16="http://schemas.microsoft.com/office/drawing/2014/main" id="{877088D4-8838-9243-90B4-F320D37B8399}"/>
                </a:ext>
              </a:extLst>
            </p:cNvPr>
            <p:cNvGrpSpPr/>
            <p:nvPr/>
          </p:nvGrpSpPr>
          <p:grpSpPr>
            <a:xfrm>
              <a:off x="6045485" y="3783071"/>
              <a:ext cx="418704" cy="587963"/>
              <a:chOff x="3865731" y="1834034"/>
              <a:chExt cx="418704" cy="587963"/>
            </a:xfrm>
          </p:grpSpPr>
          <p:sp>
            <p:nvSpPr>
              <p:cNvPr id="131" name="textruta 130">
                <a:extLst>
                  <a:ext uri="{FF2B5EF4-FFF2-40B4-BE49-F238E27FC236}">
                    <a16:creationId xmlns:a16="http://schemas.microsoft.com/office/drawing/2014/main" id="{5829745D-7C70-0145-89B0-2AAAD84DDCED}"/>
                  </a:ext>
                </a:extLst>
              </p:cNvPr>
              <p:cNvSpPr txBox="1"/>
              <p:nvPr/>
            </p:nvSpPr>
            <p:spPr>
              <a:xfrm>
                <a:off x="3910286" y="1834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1</a:t>
                </a:r>
              </a:p>
            </p:txBody>
          </p:sp>
          <p:sp>
            <p:nvSpPr>
              <p:cNvPr id="132" name="textruta 131">
                <a:extLst>
                  <a:ext uri="{FF2B5EF4-FFF2-40B4-BE49-F238E27FC236}">
                    <a16:creationId xmlns:a16="http://schemas.microsoft.com/office/drawing/2014/main" id="{15C489AD-1DB1-B940-AC37-FEC1623CB73F}"/>
                  </a:ext>
                </a:extLst>
              </p:cNvPr>
              <p:cNvSpPr txBox="1"/>
              <p:nvPr/>
            </p:nvSpPr>
            <p:spPr>
              <a:xfrm>
                <a:off x="3865731" y="2052665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12</a:t>
                </a:r>
              </a:p>
            </p:txBody>
          </p:sp>
          <p:cxnSp>
            <p:nvCxnSpPr>
              <p:cNvPr id="133" name="Rak 132">
                <a:extLst>
                  <a:ext uri="{FF2B5EF4-FFF2-40B4-BE49-F238E27FC236}">
                    <a16:creationId xmlns:a16="http://schemas.microsoft.com/office/drawing/2014/main" id="{6C89774B-DF15-7645-8523-1706E8A528D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64441" y="2121200"/>
                <a:ext cx="193376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9" name="Grupp 138">
            <a:extLst>
              <a:ext uri="{FF2B5EF4-FFF2-40B4-BE49-F238E27FC236}">
                <a16:creationId xmlns:a16="http://schemas.microsoft.com/office/drawing/2014/main" id="{96DC21AD-4699-BD46-9436-CD7BEFBD867D}"/>
              </a:ext>
            </a:extLst>
          </p:cNvPr>
          <p:cNvGrpSpPr/>
          <p:nvPr/>
        </p:nvGrpSpPr>
        <p:grpSpPr>
          <a:xfrm>
            <a:off x="7872009" y="3747866"/>
            <a:ext cx="1134793" cy="582802"/>
            <a:chOff x="5256933" y="3777582"/>
            <a:chExt cx="1134793" cy="582802"/>
          </a:xfrm>
        </p:grpSpPr>
        <p:grpSp>
          <p:nvGrpSpPr>
            <p:cNvPr id="140" name="Grupp 139">
              <a:extLst>
                <a:ext uri="{FF2B5EF4-FFF2-40B4-BE49-F238E27FC236}">
                  <a16:creationId xmlns:a16="http://schemas.microsoft.com/office/drawing/2014/main" id="{056DCB5C-4913-AC41-898C-068BE80FDF74}"/>
                </a:ext>
              </a:extLst>
            </p:cNvPr>
            <p:cNvGrpSpPr/>
            <p:nvPr/>
          </p:nvGrpSpPr>
          <p:grpSpPr>
            <a:xfrm>
              <a:off x="5256933" y="3900164"/>
              <a:ext cx="829655" cy="369332"/>
              <a:chOff x="4014224" y="5099819"/>
              <a:chExt cx="829655" cy="369332"/>
            </a:xfrm>
          </p:grpSpPr>
          <p:cxnSp>
            <p:nvCxnSpPr>
              <p:cNvPr id="149" name="Rak 148">
                <a:extLst>
                  <a:ext uri="{FF2B5EF4-FFF2-40B4-BE49-F238E27FC236}">
                    <a16:creationId xmlns:a16="http://schemas.microsoft.com/office/drawing/2014/main" id="{8DC34FB5-4D52-9748-A01F-E6947B7F54F9}"/>
                  </a:ext>
                </a:extLst>
              </p:cNvPr>
              <p:cNvCxnSpPr/>
              <p:nvPr/>
            </p:nvCxnSpPr>
            <p:spPr>
              <a:xfrm flipV="1">
                <a:off x="4710064" y="5099819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50" name="textruta 149">
                <a:extLst>
                  <a:ext uri="{FF2B5EF4-FFF2-40B4-BE49-F238E27FC236}">
                    <a16:creationId xmlns:a16="http://schemas.microsoft.com/office/drawing/2014/main" id="{4A36C0C4-3023-6C49-9446-058F70ACAF11}"/>
                  </a:ext>
                </a:extLst>
              </p:cNvPr>
              <p:cNvSpPr txBox="1"/>
              <p:nvPr/>
            </p:nvSpPr>
            <p:spPr>
              <a:xfrm>
                <a:off x="4014224" y="5099819"/>
                <a:ext cx="3529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c)</a:t>
                </a:r>
              </a:p>
            </p:txBody>
          </p:sp>
        </p:grpSp>
        <p:grpSp>
          <p:nvGrpSpPr>
            <p:cNvPr id="141" name="Grupp 140">
              <a:extLst>
                <a:ext uri="{FF2B5EF4-FFF2-40B4-BE49-F238E27FC236}">
                  <a16:creationId xmlns:a16="http://schemas.microsoft.com/office/drawing/2014/main" id="{94166F3E-1D37-DF48-97AB-638403AD6B68}"/>
                </a:ext>
              </a:extLst>
            </p:cNvPr>
            <p:cNvGrpSpPr/>
            <p:nvPr/>
          </p:nvGrpSpPr>
          <p:grpSpPr>
            <a:xfrm>
              <a:off x="5598757" y="3777582"/>
              <a:ext cx="308303" cy="582802"/>
              <a:chOff x="3910286" y="1834034"/>
              <a:chExt cx="308303" cy="582802"/>
            </a:xfrm>
          </p:grpSpPr>
          <p:sp>
            <p:nvSpPr>
              <p:cNvPr id="146" name="textruta 145">
                <a:extLst>
                  <a:ext uri="{FF2B5EF4-FFF2-40B4-BE49-F238E27FC236}">
                    <a16:creationId xmlns:a16="http://schemas.microsoft.com/office/drawing/2014/main" id="{CD3386FB-834B-2D42-A23E-50C0D5D54BFF}"/>
                  </a:ext>
                </a:extLst>
              </p:cNvPr>
              <p:cNvSpPr txBox="1"/>
              <p:nvPr/>
            </p:nvSpPr>
            <p:spPr>
              <a:xfrm>
                <a:off x="3910286" y="1834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1</a:t>
                </a:r>
              </a:p>
            </p:txBody>
          </p:sp>
          <p:sp>
            <p:nvSpPr>
              <p:cNvPr id="147" name="textruta 146">
                <a:extLst>
                  <a:ext uri="{FF2B5EF4-FFF2-40B4-BE49-F238E27FC236}">
                    <a16:creationId xmlns:a16="http://schemas.microsoft.com/office/drawing/2014/main" id="{E01FBEA6-2722-4D4B-AB07-A78DBCD332ED}"/>
                  </a:ext>
                </a:extLst>
              </p:cNvPr>
              <p:cNvSpPr txBox="1"/>
              <p:nvPr/>
            </p:nvSpPr>
            <p:spPr>
              <a:xfrm>
                <a:off x="3916903" y="204750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3</a:t>
                </a:r>
              </a:p>
            </p:txBody>
          </p:sp>
          <p:cxnSp>
            <p:nvCxnSpPr>
              <p:cNvPr id="218" name="Rak 217">
                <a:extLst>
                  <a:ext uri="{FF2B5EF4-FFF2-40B4-BE49-F238E27FC236}">
                    <a16:creationId xmlns:a16="http://schemas.microsoft.com/office/drawing/2014/main" id="{4F7ED34A-02BB-2340-BC4E-0D770D50599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58401" y="2128496"/>
                <a:ext cx="20543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2" name="Grupp 141">
              <a:extLst>
                <a:ext uri="{FF2B5EF4-FFF2-40B4-BE49-F238E27FC236}">
                  <a16:creationId xmlns:a16="http://schemas.microsoft.com/office/drawing/2014/main" id="{46474A5D-8A79-C641-ABA4-7341CF4C1ADC}"/>
                </a:ext>
              </a:extLst>
            </p:cNvPr>
            <p:cNvGrpSpPr/>
            <p:nvPr/>
          </p:nvGrpSpPr>
          <p:grpSpPr>
            <a:xfrm>
              <a:off x="6086587" y="3783071"/>
              <a:ext cx="305139" cy="571824"/>
              <a:chOff x="3906833" y="1834034"/>
              <a:chExt cx="305139" cy="571824"/>
            </a:xfrm>
          </p:grpSpPr>
          <p:sp>
            <p:nvSpPr>
              <p:cNvPr id="143" name="textruta 142">
                <a:extLst>
                  <a:ext uri="{FF2B5EF4-FFF2-40B4-BE49-F238E27FC236}">
                    <a16:creationId xmlns:a16="http://schemas.microsoft.com/office/drawing/2014/main" id="{9243B810-C41C-524C-B346-43C497D2291D}"/>
                  </a:ext>
                </a:extLst>
              </p:cNvPr>
              <p:cNvSpPr txBox="1"/>
              <p:nvPr/>
            </p:nvSpPr>
            <p:spPr>
              <a:xfrm>
                <a:off x="3910286" y="183403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1</a:t>
                </a:r>
              </a:p>
            </p:txBody>
          </p:sp>
          <p:sp>
            <p:nvSpPr>
              <p:cNvPr id="144" name="textruta 143">
                <a:extLst>
                  <a:ext uri="{FF2B5EF4-FFF2-40B4-BE49-F238E27FC236}">
                    <a16:creationId xmlns:a16="http://schemas.microsoft.com/office/drawing/2014/main" id="{5C9E3C47-7B72-DE4E-84B1-99FDEC768820}"/>
                  </a:ext>
                </a:extLst>
              </p:cNvPr>
              <p:cNvSpPr txBox="1"/>
              <p:nvPr/>
            </p:nvSpPr>
            <p:spPr>
              <a:xfrm>
                <a:off x="3906833" y="203652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6</a:t>
                </a:r>
              </a:p>
            </p:txBody>
          </p:sp>
          <p:cxnSp>
            <p:nvCxnSpPr>
              <p:cNvPr id="145" name="Rak 144">
                <a:extLst>
                  <a:ext uri="{FF2B5EF4-FFF2-40B4-BE49-F238E27FC236}">
                    <a16:creationId xmlns:a16="http://schemas.microsoft.com/office/drawing/2014/main" id="{88A2359F-EEC4-9045-B228-94F190C586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54937" y="2115711"/>
                <a:ext cx="189623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1" name="textruta 150">
            <a:extLst>
              <a:ext uri="{FF2B5EF4-FFF2-40B4-BE49-F238E27FC236}">
                <a16:creationId xmlns:a16="http://schemas.microsoft.com/office/drawing/2014/main" id="{1FD02655-4C60-A142-8FF0-7670B3863495}"/>
              </a:ext>
            </a:extLst>
          </p:cNvPr>
          <p:cNvSpPr txBox="1"/>
          <p:nvPr/>
        </p:nvSpPr>
        <p:spPr>
          <a:xfrm>
            <a:off x="255657" y="4699146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4.</a:t>
            </a:r>
            <a:endParaRPr lang="sv-SE" b="1" dirty="0">
              <a:solidFill>
                <a:srgbClr val="C00000"/>
              </a:solidFill>
            </a:endParaRPr>
          </a:p>
        </p:txBody>
      </p:sp>
      <p:grpSp>
        <p:nvGrpSpPr>
          <p:cNvPr id="165" name="Grupp 164">
            <a:extLst>
              <a:ext uri="{FF2B5EF4-FFF2-40B4-BE49-F238E27FC236}">
                <a16:creationId xmlns:a16="http://schemas.microsoft.com/office/drawing/2014/main" id="{666C06EB-1E27-0141-BC34-609BED8C46A8}"/>
              </a:ext>
            </a:extLst>
          </p:cNvPr>
          <p:cNvGrpSpPr/>
          <p:nvPr/>
        </p:nvGrpSpPr>
        <p:grpSpPr>
          <a:xfrm>
            <a:off x="629300" y="4591157"/>
            <a:ext cx="1072587" cy="588597"/>
            <a:chOff x="629300" y="4591157"/>
            <a:chExt cx="1072587" cy="588597"/>
          </a:xfrm>
        </p:grpSpPr>
        <p:grpSp>
          <p:nvGrpSpPr>
            <p:cNvPr id="152" name="Grupp 151">
              <a:extLst>
                <a:ext uri="{FF2B5EF4-FFF2-40B4-BE49-F238E27FC236}">
                  <a16:creationId xmlns:a16="http://schemas.microsoft.com/office/drawing/2014/main" id="{8A353A2A-C8F2-6B4F-826B-956795FC07BA}"/>
                </a:ext>
              </a:extLst>
            </p:cNvPr>
            <p:cNvGrpSpPr/>
            <p:nvPr/>
          </p:nvGrpSpPr>
          <p:grpSpPr>
            <a:xfrm>
              <a:off x="629300" y="4591157"/>
              <a:ext cx="829655" cy="588597"/>
              <a:chOff x="5256933" y="3777582"/>
              <a:chExt cx="829655" cy="588597"/>
            </a:xfrm>
          </p:grpSpPr>
          <p:grpSp>
            <p:nvGrpSpPr>
              <p:cNvPr id="153" name="Grupp 152">
                <a:extLst>
                  <a:ext uri="{FF2B5EF4-FFF2-40B4-BE49-F238E27FC236}">
                    <a16:creationId xmlns:a16="http://schemas.microsoft.com/office/drawing/2014/main" id="{A7299A1E-6C2B-D147-B45A-866B95C3E3DA}"/>
                  </a:ext>
                </a:extLst>
              </p:cNvPr>
              <p:cNvGrpSpPr/>
              <p:nvPr/>
            </p:nvGrpSpPr>
            <p:grpSpPr>
              <a:xfrm>
                <a:off x="5256933" y="3900164"/>
                <a:ext cx="829655" cy="369332"/>
                <a:chOff x="4014224" y="5099819"/>
                <a:chExt cx="829655" cy="369332"/>
              </a:xfrm>
            </p:grpSpPr>
            <p:cxnSp>
              <p:nvCxnSpPr>
                <p:cNvPr id="162" name="Rak 161">
                  <a:extLst>
                    <a:ext uri="{FF2B5EF4-FFF2-40B4-BE49-F238E27FC236}">
                      <a16:creationId xmlns:a16="http://schemas.microsoft.com/office/drawing/2014/main" id="{66CF5B08-9C8E-1D47-BECF-098600A75DED}"/>
                    </a:ext>
                  </a:extLst>
                </p:cNvPr>
                <p:cNvCxnSpPr/>
                <p:nvPr/>
              </p:nvCxnSpPr>
              <p:spPr>
                <a:xfrm flipV="1">
                  <a:off x="4710064" y="5099819"/>
                  <a:ext cx="133815" cy="35473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163" name="textruta 162">
                  <a:extLst>
                    <a:ext uri="{FF2B5EF4-FFF2-40B4-BE49-F238E27FC236}">
                      <a16:creationId xmlns:a16="http://schemas.microsoft.com/office/drawing/2014/main" id="{603D606D-4002-4F40-81F5-F460742D354B}"/>
                    </a:ext>
                  </a:extLst>
                </p:cNvPr>
                <p:cNvSpPr txBox="1"/>
                <p:nvPr/>
              </p:nvSpPr>
              <p:spPr>
                <a:xfrm>
                  <a:off x="4014224" y="5099819"/>
                  <a:ext cx="3658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a)</a:t>
                  </a:r>
                </a:p>
              </p:txBody>
            </p:sp>
          </p:grpSp>
          <p:grpSp>
            <p:nvGrpSpPr>
              <p:cNvPr id="154" name="Grupp 153">
                <a:extLst>
                  <a:ext uri="{FF2B5EF4-FFF2-40B4-BE49-F238E27FC236}">
                    <a16:creationId xmlns:a16="http://schemas.microsoft.com/office/drawing/2014/main" id="{997449F4-E19F-9241-B52C-561AAB6C69E2}"/>
                  </a:ext>
                </a:extLst>
              </p:cNvPr>
              <p:cNvGrpSpPr/>
              <p:nvPr/>
            </p:nvGrpSpPr>
            <p:grpSpPr>
              <a:xfrm>
                <a:off x="5598744" y="3777582"/>
                <a:ext cx="301699" cy="588597"/>
                <a:chOff x="3910273" y="1834034"/>
                <a:chExt cx="301699" cy="588597"/>
              </a:xfrm>
            </p:grpSpPr>
            <p:sp>
              <p:nvSpPr>
                <p:cNvPr id="159" name="textruta 158">
                  <a:extLst>
                    <a:ext uri="{FF2B5EF4-FFF2-40B4-BE49-F238E27FC236}">
                      <a16:creationId xmlns:a16="http://schemas.microsoft.com/office/drawing/2014/main" id="{EF37E64B-1A29-F04A-A967-F33306A090CD}"/>
                    </a:ext>
                  </a:extLst>
                </p:cNvPr>
                <p:cNvSpPr txBox="1"/>
                <p:nvPr/>
              </p:nvSpPr>
              <p:spPr>
                <a:xfrm>
                  <a:off x="3910286" y="1834034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1</a:t>
                  </a:r>
                </a:p>
              </p:txBody>
            </p:sp>
            <p:sp>
              <p:nvSpPr>
                <p:cNvPr id="160" name="textruta 159">
                  <a:extLst>
                    <a:ext uri="{FF2B5EF4-FFF2-40B4-BE49-F238E27FC236}">
                      <a16:creationId xmlns:a16="http://schemas.microsoft.com/office/drawing/2014/main" id="{130BE66D-C67F-4349-969F-2694B3D01B78}"/>
                    </a:ext>
                  </a:extLst>
                </p:cNvPr>
                <p:cNvSpPr txBox="1"/>
                <p:nvPr/>
              </p:nvSpPr>
              <p:spPr>
                <a:xfrm>
                  <a:off x="3910273" y="2053299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2</a:t>
                  </a:r>
                </a:p>
              </p:txBody>
            </p:sp>
            <p:cxnSp>
              <p:nvCxnSpPr>
                <p:cNvPr id="161" name="Rak 160">
                  <a:extLst>
                    <a:ext uri="{FF2B5EF4-FFF2-40B4-BE49-F238E27FC236}">
                      <a16:creationId xmlns:a16="http://schemas.microsoft.com/office/drawing/2014/main" id="{2CE5DCB0-D5FF-6C43-9F67-EDC0C1D24D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69706" y="2124204"/>
                  <a:ext cx="182819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4" name="textruta 163">
              <a:extLst>
                <a:ext uri="{FF2B5EF4-FFF2-40B4-BE49-F238E27FC236}">
                  <a16:creationId xmlns:a16="http://schemas.microsoft.com/office/drawing/2014/main" id="{3F1A0607-ACCC-4242-9C3B-D95D4A11282D}"/>
                </a:ext>
              </a:extLst>
            </p:cNvPr>
            <p:cNvSpPr txBox="1"/>
            <p:nvPr/>
          </p:nvSpPr>
          <p:spPr>
            <a:xfrm>
              <a:off x="1400201" y="473610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2</a:t>
              </a:r>
            </a:p>
          </p:txBody>
        </p:sp>
      </p:grpSp>
      <p:grpSp>
        <p:nvGrpSpPr>
          <p:cNvPr id="166" name="Grupp 165">
            <a:extLst>
              <a:ext uri="{FF2B5EF4-FFF2-40B4-BE49-F238E27FC236}">
                <a16:creationId xmlns:a16="http://schemas.microsoft.com/office/drawing/2014/main" id="{E57CFDB1-401F-4A4E-9B43-586634FF8C29}"/>
              </a:ext>
            </a:extLst>
          </p:cNvPr>
          <p:cNvGrpSpPr/>
          <p:nvPr/>
        </p:nvGrpSpPr>
        <p:grpSpPr>
          <a:xfrm>
            <a:off x="1949460" y="4593901"/>
            <a:ext cx="1072587" cy="598802"/>
            <a:chOff x="629300" y="4591157"/>
            <a:chExt cx="1072587" cy="598802"/>
          </a:xfrm>
        </p:grpSpPr>
        <p:grpSp>
          <p:nvGrpSpPr>
            <p:cNvPr id="167" name="Grupp 166">
              <a:extLst>
                <a:ext uri="{FF2B5EF4-FFF2-40B4-BE49-F238E27FC236}">
                  <a16:creationId xmlns:a16="http://schemas.microsoft.com/office/drawing/2014/main" id="{B7438F7D-B994-4742-8044-2BC02FEF0D11}"/>
                </a:ext>
              </a:extLst>
            </p:cNvPr>
            <p:cNvGrpSpPr/>
            <p:nvPr/>
          </p:nvGrpSpPr>
          <p:grpSpPr>
            <a:xfrm>
              <a:off x="629300" y="4591157"/>
              <a:ext cx="829655" cy="598802"/>
              <a:chOff x="5256933" y="3777582"/>
              <a:chExt cx="829655" cy="598802"/>
            </a:xfrm>
          </p:grpSpPr>
          <p:grpSp>
            <p:nvGrpSpPr>
              <p:cNvPr id="169" name="Grupp 168">
                <a:extLst>
                  <a:ext uri="{FF2B5EF4-FFF2-40B4-BE49-F238E27FC236}">
                    <a16:creationId xmlns:a16="http://schemas.microsoft.com/office/drawing/2014/main" id="{995A3BD3-FBA4-7449-988B-CF74D6860747}"/>
                  </a:ext>
                </a:extLst>
              </p:cNvPr>
              <p:cNvGrpSpPr/>
              <p:nvPr/>
            </p:nvGrpSpPr>
            <p:grpSpPr>
              <a:xfrm>
                <a:off x="5256933" y="3900164"/>
                <a:ext cx="829655" cy="369332"/>
                <a:chOff x="4014224" y="5099819"/>
                <a:chExt cx="829655" cy="369332"/>
              </a:xfrm>
            </p:grpSpPr>
            <p:cxnSp>
              <p:nvCxnSpPr>
                <p:cNvPr id="174" name="Rak 173">
                  <a:extLst>
                    <a:ext uri="{FF2B5EF4-FFF2-40B4-BE49-F238E27FC236}">
                      <a16:creationId xmlns:a16="http://schemas.microsoft.com/office/drawing/2014/main" id="{C029D2F4-8C2B-0D49-9B55-F6D4212F541B}"/>
                    </a:ext>
                  </a:extLst>
                </p:cNvPr>
                <p:cNvCxnSpPr/>
                <p:nvPr/>
              </p:nvCxnSpPr>
              <p:spPr>
                <a:xfrm flipV="1">
                  <a:off x="4710064" y="5099819"/>
                  <a:ext cx="133815" cy="35473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175" name="textruta 174">
                  <a:extLst>
                    <a:ext uri="{FF2B5EF4-FFF2-40B4-BE49-F238E27FC236}">
                      <a16:creationId xmlns:a16="http://schemas.microsoft.com/office/drawing/2014/main" id="{15EB4EEA-0C88-7840-8B15-AFEAFA2F5808}"/>
                    </a:ext>
                  </a:extLst>
                </p:cNvPr>
                <p:cNvSpPr txBox="1"/>
                <p:nvPr/>
              </p:nvSpPr>
              <p:spPr>
                <a:xfrm>
                  <a:off x="4014224" y="5099819"/>
                  <a:ext cx="3770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b)</a:t>
                  </a:r>
                </a:p>
              </p:txBody>
            </p:sp>
          </p:grpSp>
          <p:grpSp>
            <p:nvGrpSpPr>
              <p:cNvPr id="170" name="Grupp 169">
                <a:extLst>
                  <a:ext uri="{FF2B5EF4-FFF2-40B4-BE49-F238E27FC236}">
                    <a16:creationId xmlns:a16="http://schemas.microsoft.com/office/drawing/2014/main" id="{9752B109-40B6-CE48-AB0D-F43F9742C4EE}"/>
                  </a:ext>
                </a:extLst>
              </p:cNvPr>
              <p:cNvGrpSpPr/>
              <p:nvPr/>
            </p:nvGrpSpPr>
            <p:grpSpPr>
              <a:xfrm>
                <a:off x="5598744" y="3777582"/>
                <a:ext cx="301699" cy="598802"/>
                <a:chOff x="3910273" y="1834034"/>
                <a:chExt cx="301699" cy="598802"/>
              </a:xfrm>
            </p:grpSpPr>
            <p:sp>
              <p:nvSpPr>
                <p:cNvPr id="171" name="textruta 170">
                  <a:extLst>
                    <a:ext uri="{FF2B5EF4-FFF2-40B4-BE49-F238E27FC236}">
                      <a16:creationId xmlns:a16="http://schemas.microsoft.com/office/drawing/2014/main" id="{62B2A3EC-AE71-884C-9B73-411132998FDB}"/>
                    </a:ext>
                  </a:extLst>
                </p:cNvPr>
                <p:cNvSpPr txBox="1"/>
                <p:nvPr/>
              </p:nvSpPr>
              <p:spPr>
                <a:xfrm>
                  <a:off x="3910286" y="1834034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1</a:t>
                  </a:r>
                </a:p>
              </p:txBody>
            </p:sp>
            <p:sp>
              <p:nvSpPr>
                <p:cNvPr id="172" name="textruta 171">
                  <a:extLst>
                    <a:ext uri="{FF2B5EF4-FFF2-40B4-BE49-F238E27FC236}">
                      <a16:creationId xmlns:a16="http://schemas.microsoft.com/office/drawing/2014/main" id="{173F1CFF-81FD-EE4E-82EA-6A0AE550825D}"/>
                    </a:ext>
                  </a:extLst>
                </p:cNvPr>
                <p:cNvSpPr txBox="1"/>
                <p:nvPr/>
              </p:nvSpPr>
              <p:spPr>
                <a:xfrm>
                  <a:off x="3910273" y="2063504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2</a:t>
                  </a:r>
                </a:p>
              </p:txBody>
            </p:sp>
            <p:cxnSp>
              <p:nvCxnSpPr>
                <p:cNvPr id="173" name="Rak 172">
                  <a:extLst>
                    <a:ext uri="{FF2B5EF4-FFF2-40B4-BE49-F238E27FC236}">
                      <a16:creationId xmlns:a16="http://schemas.microsoft.com/office/drawing/2014/main" id="{4D831ACE-521E-A243-AD5F-8763576C54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63745" y="2131241"/>
                  <a:ext cx="194741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8" name="textruta 167">
              <a:extLst>
                <a:ext uri="{FF2B5EF4-FFF2-40B4-BE49-F238E27FC236}">
                  <a16:creationId xmlns:a16="http://schemas.microsoft.com/office/drawing/2014/main" id="{78B773FF-C051-1245-A63D-7EE63EE7AACE}"/>
                </a:ext>
              </a:extLst>
            </p:cNvPr>
            <p:cNvSpPr txBox="1"/>
            <p:nvPr/>
          </p:nvSpPr>
          <p:spPr>
            <a:xfrm>
              <a:off x="1400201" y="473610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3</a:t>
              </a:r>
            </a:p>
          </p:txBody>
        </p:sp>
      </p:grpSp>
      <p:grpSp>
        <p:nvGrpSpPr>
          <p:cNvPr id="176" name="Grupp 175">
            <a:extLst>
              <a:ext uri="{FF2B5EF4-FFF2-40B4-BE49-F238E27FC236}">
                <a16:creationId xmlns:a16="http://schemas.microsoft.com/office/drawing/2014/main" id="{76294A65-E96C-4A4B-AA9F-5FDB4546C0A5}"/>
              </a:ext>
            </a:extLst>
          </p:cNvPr>
          <p:cNvGrpSpPr/>
          <p:nvPr/>
        </p:nvGrpSpPr>
        <p:grpSpPr>
          <a:xfrm>
            <a:off x="3208218" y="4593901"/>
            <a:ext cx="1072587" cy="598668"/>
            <a:chOff x="629300" y="4591157"/>
            <a:chExt cx="1072587" cy="598668"/>
          </a:xfrm>
        </p:grpSpPr>
        <p:grpSp>
          <p:nvGrpSpPr>
            <p:cNvPr id="177" name="Grupp 176">
              <a:extLst>
                <a:ext uri="{FF2B5EF4-FFF2-40B4-BE49-F238E27FC236}">
                  <a16:creationId xmlns:a16="http://schemas.microsoft.com/office/drawing/2014/main" id="{03021C6E-A9F9-3240-BD5D-4626291E66D2}"/>
                </a:ext>
              </a:extLst>
            </p:cNvPr>
            <p:cNvGrpSpPr/>
            <p:nvPr/>
          </p:nvGrpSpPr>
          <p:grpSpPr>
            <a:xfrm>
              <a:off x="629300" y="4591157"/>
              <a:ext cx="829655" cy="598668"/>
              <a:chOff x="5256933" y="3777582"/>
              <a:chExt cx="829655" cy="598668"/>
            </a:xfrm>
          </p:grpSpPr>
          <p:grpSp>
            <p:nvGrpSpPr>
              <p:cNvPr id="179" name="Grupp 178">
                <a:extLst>
                  <a:ext uri="{FF2B5EF4-FFF2-40B4-BE49-F238E27FC236}">
                    <a16:creationId xmlns:a16="http://schemas.microsoft.com/office/drawing/2014/main" id="{200417F0-7DB0-8F48-895C-4D74BA9BE17C}"/>
                  </a:ext>
                </a:extLst>
              </p:cNvPr>
              <p:cNvGrpSpPr/>
              <p:nvPr/>
            </p:nvGrpSpPr>
            <p:grpSpPr>
              <a:xfrm>
                <a:off x="5256933" y="3900164"/>
                <a:ext cx="829655" cy="369332"/>
                <a:chOff x="4014224" y="5099819"/>
                <a:chExt cx="829655" cy="369332"/>
              </a:xfrm>
            </p:grpSpPr>
            <p:cxnSp>
              <p:nvCxnSpPr>
                <p:cNvPr id="184" name="Rak 183">
                  <a:extLst>
                    <a:ext uri="{FF2B5EF4-FFF2-40B4-BE49-F238E27FC236}">
                      <a16:creationId xmlns:a16="http://schemas.microsoft.com/office/drawing/2014/main" id="{3B2C7631-26B7-F343-8960-E204D1BCDD97}"/>
                    </a:ext>
                  </a:extLst>
                </p:cNvPr>
                <p:cNvCxnSpPr/>
                <p:nvPr/>
              </p:nvCxnSpPr>
              <p:spPr>
                <a:xfrm flipV="1">
                  <a:off x="4710064" y="5099819"/>
                  <a:ext cx="133815" cy="35473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185" name="textruta 184">
                  <a:extLst>
                    <a:ext uri="{FF2B5EF4-FFF2-40B4-BE49-F238E27FC236}">
                      <a16:creationId xmlns:a16="http://schemas.microsoft.com/office/drawing/2014/main" id="{975F9A12-1F21-234B-AA04-7D391DC35A49}"/>
                    </a:ext>
                  </a:extLst>
                </p:cNvPr>
                <p:cNvSpPr txBox="1"/>
                <p:nvPr/>
              </p:nvSpPr>
              <p:spPr>
                <a:xfrm>
                  <a:off x="4014224" y="5099819"/>
                  <a:ext cx="3658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c)</a:t>
                  </a:r>
                </a:p>
              </p:txBody>
            </p:sp>
          </p:grpSp>
          <p:grpSp>
            <p:nvGrpSpPr>
              <p:cNvPr id="180" name="Grupp 179">
                <a:extLst>
                  <a:ext uri="{FF2B5EF4-FFF2-40B4-BE49-F238E27FC236}">
                    <a16:creationId xmlns:a16="http://schemas.microsoft.com/office/drawing/2014/main" id="{8A94DEC9-47F3-4B4C-8784-17F9BD818AEE}"/>
                  </a:ext>
                </a:extLst>
              </p:cNvPr>
              <p:cNvGrpSpPr/>
              <p:nvPr/>
            </p:nvGrpSpPr>
            <p:grpSpPr>
              <a:xfrm>
                <a:off x="5598757" y="3777582"/>
                <a:ext cx="304559" cy="598668"/>
                <a:chOff x="3910286" y="1834034"/>
                <a:chExt cx="304559" cy="598668"/>
              </a:xfrm>
            </p:grpSpPr>
            <p:sp>
              <p:nvSpPr>
                <p:cNvPr id="181" name="textruta 180">
                  <a:extLst>
                    <a:ext uri="{FF2B5EF4-FFF2-40B4-BE49-F238E27FC236}">
                      <a16:creationId xmlns:a16="http://schemas.microsoft.com/office/drawing/2014/main" id="{E5D85577-304F-D741-93EE-29DD004C3A52}"/>
                    </a:ext>
                  </a:extLst>
                </p:cNvPr>
                <p:cNvSpPr txBox="1"/>
                <p:nvPr/>
              </p:nvSpPr>
              <p:spPr>
                <a:xfrm>
                  <a:off x="3910286" y="1834034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1</a:t>
                  </a:r>
                </a:p>
              </p:txBody>
            </p:sp>
            <p:sp>
              <p:nvSpPr>
                <p:cNvPr id="182" name="textruta 181">
                  <a:extLst>
                    <a:ext uri="{FF2B5EF4-FFF2-40B4-BE49-F238E27FC236}">
                      <a16:creationId xmlns:a16="http://schemas.microsoft.com/office/drawing/2014/main" id="{A3279267-747E-E340-A6D1-39A24649A6EE}"/>
                    </a:ext>
                  </a:extLst>
                </p:cNvPr>
                <p:cNvSpPr txBox="1"/>
                <p:nvPr/>
              </p:nvSpPr>
              <p:spPr>
                <a:xfrm>
                  <a:off x="3913159" y="206337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2</a:t>
                  </a:r>
                </a:p>
              </p:txBody>
            </p:sp>
            <p:cxnSp>
              <p:nvCxnSpPr>
                <p:cNvPr id="183" name="Rak 182">
                  <a:extLst>
                    <a:ext uri="{FF2B5EF4-FFF2-40B4-BE49-F238E27FC236}">
                      <a16:creationId xmlns:a16="http://schemas.microsoft.com/office/drawing/2014/main" id="{51E2A475-AAEB-EF40-B771-685E28663B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66302" y="2138538"/>
                  <a:ext cx="185723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78" name="textruta 177">
              <a:extLst>
                <a:ext uri="{FF2B5EF4-FFF2-40B4-BE49-F238E27FC236}">
                  <a16:creationId xmlns:a16="http://schemas.microsoft.com/office/drawing/2014/main" id="{7920612F-2E88-F149-937E-41E6BE9630E8}"/>
                </a:ext>
              </a:extLst>
            </p:cNvPr>
            <p:cNvSpPr txBox="1"/>
            <p:nvPr/>
          </p:nvSpPr>
          <p:spPr>
            <a:xfrm>
              <a:off x="1400201" y="473610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4</a:t>
              </a:r>
            </a:p>
          </p:txBody>
        </p:sp>
      </p:grpSp>
      <p:sp>
        <p:nvSpPr>
          <p:cNvPr id="186" name="textruta 185">
            <a:extLst>
              <a:ext uri="{FF2B5EF4-FFF2-40B4-BE49-F238E27FC236}">
                <a16:creationId xmlns:a16="http://schemas.microsoft.com/office/drawing/2014/main" id="{F593F1CF-177C-174C-ACFF-05920D49CD83}"/>
              </a:ext>
            </a:extLst>
          </p:cNvPr>
          <p:cNvSpPr txBox="1"/>
          <p:nvPr/>
        </p:nvSpPr>
        <p:spPr>
          <a:xfrm>
            <a:off x="266045" y="5615752"/>
            <a:ext cx="362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5.</a:t>
            </a:r>
            <a:endParaRPr lang="sv-SE" b="1" dirty="0">
              <a:solidFill>
                <a:srgbClr val="C00000"/>
              </a:solidFill>
            </a:endParaRPr>
          </a:p>
        </p:txBody>
      </p:sp>
      <p:grpSp>
        <p:nvGrpSpPr>
          <p:cNvPr id="187" name="Grupp 186">
            <a:extLst>
              <a:ext uri="{FF2B5EF4-FFF2-40B4-BE49-F238E27FC236}">
                <a16:creationId xmlns:a16="http://schemas.microsoft.com/office/drawing/2014/main" id="{7D77A130-5C26-FB47-87AE-4DE33304BFDF}"/>
              </a:ext>
            </a:extLst>
          </p:cNvPr>
          <p:cNvGrpSpPr/>
          <p:nvPr/>
        </p:nvGrpSpPr>
        <p:grpSpPr>
          <a:xfrm>
            <a:off x="618257" y="5539633"/>
            <a:ext cx="1073292" cy="600461"/>
            <a:chOff x="629300" y="4591157"/>
            <a:chExt cx="1073292" cy="600461"/>
          </a:xfrm>
        </p:grpSpPr>
        <p:grpSp>
          <p:nvGrpSpPr>
            <p:cNvPr id="188" name="Grupp 187">
              <a:extLst>
                <a:ext uri="{FF2B5EF4-FFF2-40B4-BE49-F238E27FC236}">
                  <a16:creationId xmlns:a16="http://schemas.microsoft.com/office/drawing/2014/main" id="{DD29D5AB-E1A6-874D-A496-7639B86922D9}"/>
                </a:ext>
              </a:extLst>
            </p:cNvPr>
            <p:cNvGrpSpPr/>
            <p:nvPr/>
          </p:nvGrpSpPr>
          <p:grpSpPr>
            <a:xfrm>
              <a:off x="629300" y="4591157"/>
              <a:ext cx="829655" cy="600461"/>
              <a:chOff x="5256933" y="3777582"/>
              <a:chExt cx="829655" cy="600461"/>
            </a:xfrm>
          </p:grpSpPr>
          <p:grpSp>
            <p:nvGrpSpPr>
              <p:cNvPr id="190" name="Grupp 189">
                <a:extLst>
                  <a:ext uri="{FF2B5EF4-FFF2-40B4-BE49-F238E27FC236}">
                    <a16:creationId xmlns:a16="http://schemas.microsoft.com/office/drawing/2014/main" id="{0CF29016-EC57-F740-92C0-49B50D1B9049}"/>
                  </a:ext>
                </a:extLst>
              </p:cNvPr>
              <p:cNvGrpSpPr/>
              <p:nvPr/>
            </p:nvGrpSpPr>
            <p:grpSpPr>
              <a:xfrm>
                <a:off x="5256933" y="3900164"/>
                <a:ext cx="829655" cy="369332"/>
                <a:chOff x="4014224" y="5099819"/>
                <a:chExt cx="829655" cy="369332"/>
              </a:xfrm>
            </p:grpSpPr>
            <p:cxnSp>
              <p:nvCxnSpPr>
                <p:cNvPr id="195" name="Rak 194">
                  <a:extLst>
                    <a:ext uri="{FF2B5EF4-FFF2-40B4-BE49-F238E27FC236}">
                      <a16:creationId xmlns:a16="http://schemas.microsoft.com/office/drawing/2014/main" id="{79408C56-3523-DC4D-BAD7-C2FCC756799B}"/>
                    </a:ext>
                  </a:extLst>
                </p:cNvPr>
                <p:cNvCxnSpPr/>
                <p:nvPr/>
              </p:nvCxnSpPr>
              <p:spPr>
                <a:xfrm flipV="1">
                  <a:off x="4710064" y="5099819"/>
                  <a:ext cx="133815" cy="35473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196" name="textruta 195">
                  <a:extLst>
                    <a:ext uri="{FF2B5EF4-FFF2-40B4-BE49-F238E27FC236}">
                      <a16:creationId xmlns:a16="http://schemas.microsoft.com/office/drawing/2014/main" id="{3C4231A2-8F2E-714F-832C-0E13EA8B3B02}"/>
                    </a:ext>
                  </a:extLst>
                </p:cNvPr>
                <p:cNvSpPr txBox="1"/>
                <p:nvPr/>
              </p:nvSpPr>
              <p:spPr>
                <a:xfrm>
                  <a:off x="4014224" y="5099819"/>
                  <a:ext cx="3658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a)</a:t>
                  </a:r>
                </a:p>
              </p:txBody>
            </p:sp>
          </p:grpSp>
          <p:grpSp>
            <p:nvGrpSpPr>
              <p:cNvPr id="191" name="Grupp 190">
                <a:extLst>
                  <a:ext uri="{FF2B5EF4-FFF2-40B4-BE49-F238E27FC236}">
                    <a16:creationId xmlns:a16="http://schemas.microsoft.com/office/drawing/2014/main" id="{CEF4BD33-C037-4547-A946-E74C1AEC994A}"/>
                  </a:ext>
                </a:extLst>
              </p:cNvPr>
              <p:cNvGrpSpPr/>
              <p:nvPr/>
            </p:nvGrpSpPr>
            <p:grpSpPr>
              <a:xfrm>
                <a:off x="5598757" y="3777582"/>
                <a:ext cx="314506" cy="600461"/>
                <a:chOff x="3910286" y="1834034"/>
                <a:chExt cx="314506" cy="600461"/>
              </a:xfrm>
            </p:grpSpPr>
            <p:sp>
              <p:nvSpPr>
                <p:cNvPr id="192" name="textruta 191">
                  <a:extLst>
                    <a:ext uri="{FF2B5EF4-FFF2-40B4-BE49-F238E27FC236}">
                      <a16:creationId xmlns:a16="http://schemas.microsoft.com/office/drawing/2014/main" id="{52651E50-70B6-F040-8DCB-748170CDF619}"/>
                    </a:ext>
                  </a:extLst>
                </p:cNvPr>
                <p:cNvSpPr txBox="1"/>
                <p:nvPr/>
              </p:nvSpPr>
              <p:spPr>
                <a:xfrm>
                  <a:off x="3910286" y="1834034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4</a:t>
                  </a:r>
                </a:p>
              </p:txBody>
            </p:sp>
            <p:sp>
              <p:nvSpPr>
                <p:cNvPr id="193" name="textruta 192">
                  <a:extLst>
                    <a:ext uri="{FF2B5EF4-FFF2-40B4-BE49-F238E27FC236}">
                      <a16:creationId xmlns:a16="http://schemas.microsoft.com/office/drawing/2014/main" id="{EF7FED70-5A10-9246-ADB0-AE1D714D476B}"/>
                    </a:ext>
                  </a:extLst>
                </p:cNvPr>
                <p:cNvSpPr txBox="1"/>
                <p:nvPr/>
              </p:nvSpPr>
              <p:spPr>
                <a:xfrm>
                  <a:off x="3923106" y="2065163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8</a:t>
                  </a:r>
                </a:p>
              </p:txBody>
            </p:sp>
            <p:cxnSp>
              <p:nvCxnSpPr>
                <p:cNvPr id="194" name="Rak 193">
                  <a:extLst>
                    <a:ext uri="{FF2B5EF4-FFF2-40B4-BE49-F238E27FC236}">
                      <a16:creationId xmlns:a16="http://schemas.microsoft.com/office/drawing/2014/main" id="{C488E4CA-06E2-E140-B27C-7B4FE0A48B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80749" y="2133373"/>
                  <a:ext cx="184589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9" name="textruta 188">
              <a:extLst>
                <a:ext uri="{FF2B5EF4-FFF2-40B4-BE49-F238E27FC236}">
                  <a16:creationId xmlns:a16="http://schemas.microsoft.com/office/drawing/2014/main" id="{9767DCA0-1F3C-1F40-AF44-DEABF8F173D1}"/>
                </a:ext>
              </a:extLst>
            </p:cNvPr>
            <p:cNvSpPr txBox="1"/>
            <p:nvPr/>
          </p:nvSpPr>
          <p:spPr>
            <a:xfrm>
              <a:off x="1400906" y="4713739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4</a:t>
              </a:r>
            </a:p>
          </p:txBody>
        </p:sp>
      </p:grpSp>
      <p:grpSp>
        <p:nvGrpSpPr>
          <p:cNvPr id="197" name="Grupp 196">
            <a:extLst>
              <a:ext uri="{FF2B5EF4-FFF2-40B4-BE49-F238E27FC236}">
                <a16:creationId xmlns:a16="http://schemas.microsoft.com/office/drawing/2014/main" id="{39AAA114-9AAC-FA43-9DD6-C075FBA4FFF2}"/>
              </a:ext>
            </a:extLst>
          </p:cNvPr>
          <p:cNvGrpSpPr/>
          <p:nvPr/>
        </p:nvGrpSpPr>
        <p:grpSpPr>
          <a:xfrm>
            <a:off x="1942530" y="5493170"/>
            <a:ext cx="1065775" cy="614496"/>
            <a:chOff x="629300" y="4591157"/>
            <a:chExt cx="1065775" cy="614496"/>
          </a:xfrm>
        </p:grpSpPr>
        <p:grpSp>
          <p:nvGrpSpPr>
            <p:cNvPr id="198" name="Grupp 197">
              <a:extLst>
                <a:ext uri="{FF2B5EF4-FFF2-40B4-BE49-F238E27FC236}">
                  <a16:creationId xmlns:a16="http://schemas.microsoft.com/office/drawing/2014/main" id="{8202A614-4A87-D54E-BAD0-1F9CC29155FD}"/>
                </a:ext>
              </a:extLst>
            </p:cNvPr>
            <p:cNvGrpSpPr/>
            <p:nvPr/>
          </p:nvGrpSpPr>
          <p:grpSpPr>
            <a:xfrm>
              <a:off x="629300" y="4591157"/>
              <a:ext cx="829655" cy="614496"/>
              <a:chOff x="5256933" y="3777582"/>
              <a:chExt cx="829655" cy="614496"/>
            </a:xfrm>
          </p:grpSpPr>
          <p:grpSp>
            <p:nvGrpSpPr>
              <p:cNvPr id="200" name="Grupp 199">
                <a:extLst>
                  <a:ext uri="{FF2B5EF4-FFF2-40B4-BE49-F238E27FC236}">
                    <a16:creationId xmlns:a16="http://schemas.microsoft.com/office/drawing/2014/main" id="{535ADA79-25EB-B843-891C-1BE9475C7017}"/>
                  </a:ext>
                </a:extLst>
              </p:cNvPr>
              <p:cNvGrpSpPr/>
              <p:nvPr/>
            </p:nvGrpSpPr>
            <p:grpSpPr>
              <a:xfrm>
                <a:off x="5256933" y="3900164"/>
                <a:ext cx="829655" cy="369332"/>
                <a:chOff x="4014224" y="5099819"/>
                <a:chExt cx="829655" cy="369332"/>
              </a:xfrm>
            </p:grpSpPr>
            <p:cxnSp>
              <p:nvCxnSpPr>
                <p:cNvPr id="205" name="Rak 204">
                  <a:extLst>
                    <a:ext uri="{FF2B5EF4-FFF2-40B4-BE49-F238E27FC236}">
                      <a16:creationId xmlns:a16="http://schemas.microsoft.com/office/drawing/2014/main" id="{1C8B688B-AD67-4841-A834-657DEA3BD52E}"/>
                    </a:ext>
                  </a:extLst>
                </p:cNvPr>
                <p:cNvCxnSpPr/>
                <p:nvPr/>
              </p:nvCxnSpPr>
              <p:spPr>
                <a:xfrm flipV="1">
                  <a:off x="4710064" y="5099819"/>
                  <a:ext cx="133815" cy="35473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206" name="textruta 205">
                  <a:extLst>
                    <a:ext uri="{FF2B5EF4-FFF2-40B4-BE49-F238E27FC236}">
                      <a16:creationId xmlns:a16="http://schemas.microsoft.com/office/drawing/2014/main" id="{C25E0CF2-854F-C548-B103-EA26DE33DB1A}"/>
                    </a:ext>
                  </a:extLst>
                </p:cNvPr>
                <p:cNvSpPr txBox="1"/>
                <p:nvPr/>
              </p:nvSpPr>
              <p:spPr>
                <a:xfrm>
                  <a:off x="4014224" y="5099819"/>
                  <a:ext cx="37702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b)</a:t>
                  </a:r>
                </a:p>
              </p:txBody>
            </p:sp>
          </p:grpSp>
          <p:grpSp>
            <p:nvGrpSpPr>
              <p:cNvPr id="201" name="Grupp 200">
                <a:extLst>
                  <a:ext uri="{FF2B5EF4-FFF2-40B4-BE49-F238E27FC236}">
                    <a16:creationId xmlns:a16="http://schemas.microsoft.com/office/drawing/2014/main" id="{4CA65A7E-C97B-FC42-B035-5476AB746CE6}"/>
                  </a:ext>
                </a:extLst>
              </p:cNvPr>
              <p:cNvGrpSpPr/>
              <p:nvPr/>
            </p:nvGrpSpPr>
            <p:grpSpPr>
              <a:xfrm>
                <a:off x="5551275" y="3777582"/>
                <a:ext cx="418704" cy="614496"/>
                <a:chOff x="3862804" y="1834034"/>
                <a:chExt cx="418704" cy="614496"/>
              </a:xfrm>
            </p:grpSpPr>
            <p:sp>
              <p:nvSpPr>
                <p:cNvPr id="202" name="textruta 201">
                  <a:extLst>
                    <a:ext uri="{FF2B5EF4-FFF2-40B4-BE49-F238E27FC236}">
                      <a16:creationId xmlns:a16="http://schemas.microsoft.com/office/drawing/2014/main" id="{30A61783-141F-A142-85B1-DF4A3FDC51A0}"/>
                    </a:ext>
                  </a:extLst>
                </p:cNvPr>
                <p:cNvSpPr txBox="1"/>
                <p:nvPr/>
              </p:nvSpPr>
              <p:spPr>
                <a:xfrm>
                  <a:off x="3910286" y="1834034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3</a:t>
                  </a:r>
                </a:p>
              </p:txBody>
            </p:sp>
            <p:sp>
              <p:nvSpPr>
                <p:cNvPr id="203" name="textruta 202">
                  <a:extLst>
                    <a:ext uri="{FF2B5EF4-FFF2-40B4-BE49-F238E27FC236}">
                      <a16:creationId xmlns:a16="http://schemas.microsoft.com/office/drawing/2014/main" id="{DC395EB6-A387-7F4D-B225-867AE5A2219E}"/>
                    </a:ext>
                  </a:extLst>
                </p:cNvPr>
                <p:cNvSpPr txBox="1"/>
                <p:nvPr/>
              </p:nvSpPr>
              <p:spPr>
                <a:xfrm>
                  <a:off x="3862804" y="2079198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12</a:t>
                  </a:r>
                </a:p>
              </p:txBody>
            </p:sp>
            <p:cxnSp>
              <p:nvCxnSpPr>
                <p:cNvPr id="204" name="Rak 203">
                  <a:extLst>
                    <a:ext uri="{FF2B5EF4-FFF2-40B4-BE49-F238E27FC236}">
                      <a16:creationId xmlns:a16="http://schemas.microsoft.com/office/drawing/2014/main" id="{7A4D7794-F6E9-384B-8D50-E4343AA784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61881" y="2143250"/>
                  <a:ext cx="198496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99" name="textruta 198">
              <a:extLst>
                <a:ext uri="{FF2B5EF4-FFF2-40B4-BE49-F238E27FC236}">
                  <a16:creationId xmlns:a16="http://schemas.microsoft.com/office/drawing/2014/main" id="{265710C7-EA5D-F142-A5B1-60836C3C8055}"/>
                </a:ext>
              </a:extLst>
            </p:cNvPr>
            <p:cNvSpPr txBox="1"/>
            <p:nvPr/>
          </p:nvSpPr>
          <p:spPr>
            <a:xfrm>
              <a:off x="1393389" y="473838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3</a:t>
              </a:r>
            </a:p>
          </p:txBody>
        </p:sp>
      </p:grpSp>
      <p:grpSp>
        <p:nvGrpSpPr>
          <p:cNvPr id="207" name="Grupp 206">
            <a:extLst>
              <a:ext uri="{FF2B5EF4-FFF2-40B4-BE49-F238E27FC236}">
                <a16:creationId xmlns:a16="http://schemas.microsoft.com/office/drawing/2014/main" id="{E8898A08-CDF1-4649-8C6C-ED9A24C82B5C}"/>
              </a:ext>
            </a:extLst>
          </p:cNvPr>
          <p:cNvGrpSpPr/>
          <p:nvPr/>
        </p:nvGrpSpPr>
        <p:grpSpPr>
          <a:xfrm>
            <a:off x="3208218" y="5495446"/>
            <a:ext cx="1072587" cy="598185"/>
            <a:chOff x="629300" y="4591157"/>
            <a:chExt cx="1072587" cy="598185"/>
          </a:xfrm>
        </p:grpSpPr>
        <p:grpSp>
          <p:nvGrpSpPr>
            <p:cNvPr id="208" name="Grupp 207">
              <a:extLst>
                <a:ext uri="{FF2B5EF4-FFF2-40B4-BE49-F238E27FC236}">
                  <a16:creationId xmlns:a16="http://schemas.microsoft.com/office/drawing/2014/main" id="{3D7BB5D7-2536-A540-8C93-AADD649A645E}"/>
                </a:ext>
              </a:extLst>
            </p:cNvPr>
            <p:cNvGrpSpPr/>
            <p:nvPr/>
          </p:nvGrpSpPr>
          <p:grpSpPr>
            <a:xfrm>
              <a:off x="629300" y="4591157"/>
              <a:ext cx="829655" cy="598185"/>
              <a:chOff x="5256933" y="3777582"/>
              <a:chExt cx="829655" cy="598185"/>
            </a:xfrm>
          </p:grpSpPr>
          <p:grpSp>
            <p:nvGrpSpPr>
              <p:cNvPr id="210" name="Grupp 209">
                <a:extLst>
                  <a:ext uri="{FF2B5EF4-FFF2-40B4-BE49-F238E27FC236}">
                    <a16:creationId xmlns:a16="http://schemas.microsoft.com/office/drawing/2014/main" id="{9A684FFB-A4BF-4E42-BB12-2981FE638485}"/>
                  </a:ext>
                </a:extLst>
              </p:cNvPr>
              <p:cNvGrpSpPr/>
              <p:nvPr/>
            </p:nvGrpSpPr>
            <p:grpSpPr>
              <a:xfrm>
                <a:off x="5256933" y="3900164"/>
                <a:ext cx="829655" cy="369332"/>
                <a:chOff x="4014224" y="5099819"/>
                <a:chExt cx="829655" cy="369332"/>
              </a:xfrm>
            </p:grpSpPr>
            <p:cxnSp>
              <p:nvCxnSpPr>
                <p:cNvPr id="215" name="Rak 214">
                  <a:extLst>
                    <a:ext uri="{FF2B5EF4-FFF2-40B4-BE49-F238E27FC236}">
                      <a16:creationId xmlns:a16="http://schemas.microsoft.com/office/drawing/2014/main" id="{65A7AC2D-7491-554B-84CB-02EAAED04776}"/>
                    </a:ext>
                  </a:extLst>
                </p:cNvPr>
                <p:cNvCxnSpPr/>
                <p:nvPr/>
              </p:nvCxnSpPr>
              <p:spPr>
                <a:xfrm flipV="1">
                  <a:off x="4710064" y="5099819"/>
                  <a:ext cx="133815" cy="354739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216" name="textruta 215">
                  <a:extLst>
                    <a:ext uri="{FF2B5EF4-FFF2-40B4-BE49-F238E27FC236}">
                      <a16:creationId xmlns:a16="http://schemas.microsoft.com/office/drawing/2014/main" id="{D5D3D43D-B08E-6E4D-AC36-F42D1BF4EF73}"/>
                    </a:ext>
                  </a:extLst>
                </p:cNvPr>
                <p:cNvSpPr txBox="1"/>
                <p:nvPr/>
              </p:nvSpPr>
              <p:spPr>
                <a:xfrm>
                  <a:off x="4014224" y="5099819"/>
                  <a:ext cx="3529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c)</a:t>
                  </a:r>
                </a:p>
              </p:txBody>
            </p:sp>
          </p:grpSp>
          <p:grpSp>
            <p:nvGrpSpPr>
              <p:cNvPr id="211" name="Grupp 210">
                <a:extLst>
                  <a:ext uri="{FF2B5EF4-FFF2-40B4-BE49-F238E27FC236}">
                    <a16:creationId xmlns:a16="http://schemas.microsoft.com/office/drawing/2014/main" id="{4B8D7AE9-87E1-A043-955F-60B5CDE1D886}"/>
                  </a:ext>
                </a:extLst>
              </p:cNvPr>
              <p:cNvGrpSpPr/>
              <p:nvPr/>
            </p:nvGrpSpPr>
            <p:grpSpPr>
              <a:xfrm>
                <a:off x="5596791" y="3777582"/>
                <a:ext cx="303652" cy="598185"/>
                <a:chOff x="3908320" y="1834034"/>
                <a:chExt cx="303652" cy="598185"/>
              </a:xfrm>
            </p:grpSpPr>
            <p:sp>
              <p:nvSpPr>
                <p:cNvPr id="212" name="textruta 211">
                  <a:extLst>
                    <a:ext uri="{FF2B5EF4-FFF2-40B4-BE49-F238E27FC236}">
                      <a16:creationId xmlns:a16="http://schemas.microsoft.com/office/drawing/2014/main" id="{91B244D3-E7F5-824D-BFC5-545A9C855B6A}"/>
                    </a:ext>
                  </a:extLst>
                </p:cNvPr>
                <p:cNvSpPr txBox="1"/>
                <p:nvPr/>
              </p:nvSpPr>
              <p:spPr>
                <a:xfrm>
                  <a:off x="3910286" y="1834034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2</a:t>
                  </a:r>
                </a:p>
              </p:txBody>
            </p:sp>
            <p:sp>
              <p:nvSpPr>
                <p:cNvPr id="213" name="textruta 212">
                  <a:extLst>
                    <a:ext uri="{FF2B5EF4-FFF2-40B4-BE49-F238E27FC236}">
                      <a16:creationId xmlns:a16="http://schemas.microsoft.com/office/drawing/2014/main" id="{6249086D-9B97-7F41-B54D-DC89D1E7520E}"/>
                    </a:ext>
                  </a:extLst>
                </p:cNvPr>
                <p:cNvSpPr txBox="1"/>
                <p:nvPr/>
              </p:nvSpPr>
              <p:spPr>
                <a:xfrm>
                  <a:off x="3908320" y="2062887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3</a:t>
                  </a:r>
                </a:p>
              </p:txBody>
            </p:sp>
            <p:cxnSp>
              <p:nvCxnSpPr>
                <p:cNvPr id="214" name="Rak 213">
                  <a:extLst>
                    <a:ext uri="{FF2B5EF4-FFF2-40B4-BE49-F238E27FC236}">
                      <a16:creationId xmlns:a16="http://schemas.microsoft.com/office/drawing/2014/main" id="{45A73A80-4ADD-C942-B21E-9901F6128A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66328" y="2140382"/>
                  <a:ext cx="185697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09" name="textruta 208">
              <a:extLst>
                <a:ext uri="{FF2B5EF4-FFF2-40B4-BE49-F238E27FC236}">
                  <a16:creationId xmlns:a16="http://schemas.microsoft.com/office/drawing/2014/main" id="{6A04226F-EFCB-C94D-AB37-FF74064AF7C3}"/>
                </a:ext>
              </a:extLst>
            </p:cNvPr>
            <p:cNvSpPr txBox="1"/>
            <p:nvPr/>
          </p:nvSpPr>
          <p:spPr>
            <a:xfrm>
              <a:off x="1400201" y="4736105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4</a:t>
              </a:r>
            </a:p>
          </p:txBody>
        </p:sp>
      </p:grpSp>
      <p:sp>
        <p:nvSpPr>
          <p:cNvPr id="217" name="textruta 216">
            <a:extLst>
              <a:ext uri="{FF2B5EF4-FFF2-40B4-BE49-F238E27FC236}">
                <a16:creationId xmlns:a16="http://schemas.microsoft.com/office/drawing/2014/main" id="{FAF7BA9C-50AD-124F-BBF2-B86D158D08D2}"/>
              </a:ext>
            </a:extLst>
          </p:cNvPr>
          <p:cNvSpPr txBox="1"/>
          <p:nvPr/>
        </p:nvSpPr>
        <p:spPr>
          <a:xfrm>
            <a:off x="5470618" y="5143929"/>
            <a:ext cx="2577882" cy="646331"/>
          </a:xfrm>
          <a:prstGeom prst="rect">
            <a:avLst/>
          </a:prstGeom>
          <a:noFill/>
          <a:ln>
            <a:solidFill>
              <a:srgbClr val="A70001"/>
            </a:solidFill>
          </a:ln>
        </p:spPr>
        <p:txBody>
          <a:bodyPr wrap="square" rtlCol="0">
            <a:spAutoFit/>
          </a:bodyPr>
          <a:lstStyle/>
          <a:p>
            <a:r>
              <a:rPr lang="sv-SE" b="1" i="1" dirty="0">
                <a:solidFill>
                  <a:srgbClr val="800000"/>
                </a:solidFill>
              </a:rPr>
              <a:t>Hitta på egna uppgifter till bråktavlan</a:t>
            </a:r>
          </a:p>
        </p:txBody>
      </p:sp>
    </p:spTree>
    <p:extLst>
      <p:ext uri="{BB962C8B-B14F-4D97-AF65-F5344CB8AC3E}">
        <p14:creationId xmlns:p14="http://schemas.microsoft.com/office/powerpoint/2010/main" val="405478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14" grpId="0"/>
      <p:bldP spid="16" grpId="0"/>
      <p:bldP spid="69" grpId="0"/>
      <p:bldP spid="102" grpId="0"/>
      <p:bldP spid="151" grpId="0"/>
      <p:bldP spid="186" grpId="0"/>
      <p:bldP spid="2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18311919-8D75-9E41-BE09-0E45D8D817DF}"/>
              </a:ext>
            </a:extLst>
          </p:cNvPr>
          <p:cNvSpPr txBox="1"/>
          <p:nvPr/>
        </p:nvSpPr>
        <p:spPr>
          <a:xfrm>
            <a:off x="3093526" y="261766"/>
            <a:ext cx="2968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Division av heltal med bråk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25A61D4-3F63-904C-8608-94553686AB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1610" y="1132896"/>
            <a:ext cx="1147102" cy="595705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18910F83-E125-F545-A691-8FB2411F0D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7386" y="1695416"/>
            <a:ext cx="1147101" cy="584557"/>
          </a:xfrm>
          <a:prstGeom prst="rect">
            <a:avLst/>
          </a:prstGeom>
        </p:spPr>
      </p:pic>
      <p:grpSp>
        <p:nvGrpSpPr>
          <p:cNvPr id="8" name="Grupp 7">
            <a:extLst>
              <a:ext uri="{FF2B5EF4-FFF2-40B4-BE49-F238E27FC236}">
                <a16:creationId xmlns:a16="http://schemas.microsoft.com/office/drawing/2014/main" id="{B9071AA8-CC4B-164D-BEC2-E84326E98C54}"/>
              </a:ext>
            </a:extLst>
          </p:cNvPr>
          <p:cNvGrpSpPr/>
          <p:nvPr/>
        </p:nvGrpSpPr>
        <p:grpSpPr>
          <a:xfrm>
            <a:off x="2018556" y="654630"/>
            <a:ext cx="5177764" cy="598217"/>
            <a:chOff x="2361824" y="665664"/>
            <a:chExt cx="5177764" cy="598217"/>
          </a:xfrm>
        </p:grpSpPr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D238046D-68FA-B543-9B68-3A8432A69193}"/>
                </a:ext>
              </a:extLst>
            </p:cNvPr>
            <p:cNvSpPr/>
            <p:nvPr/>
          </p:nvSpPr>
          <p:spPr>
            <a:xfrm>
              <a:off x="2361824" y="773850"/>
              <a:ext cx="517776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>
                  <a:latin typeface="+mn-lt"/>
                </a:rPr>
                <a:t>Om man ska räkna ut                 kan man tänka så här: </a:t>
              </a:r>
              <a:endParaRPr lang="sv-SE" dirty="0">
                <a:effectLst/>
                <a:latin typeface="+mn-lt"/>
              </a:endParaRPr>
            </a:p>
          </p:txBody>
        </p:sp>
        <p:grpSp>
          <p:nvGrpSpPr>
            <p:cNvPr id="30" name="Grupp 29">
              <a:extLst>
                <a:ext uri="{FF2B5EF4-FFF2-40B4-BE49-F238E27FC236}">
                  <a16:creationId xmlns:a16="http://schemas.microsoft.com/office/drawing/2014/main" id="{355A1D7D-4112-CB4C-A7A2-F1EF15528C7E}"/>
                </a:ext>
              </a:extLst>
            </p:cNvPr>
            <p:cNvGrpSpPr/>
            <p:nvPr/>
          </p:nvGrpSpPr>
          <p:grpSpPr>
            <a:xfrm>
              <a:off x="4473359" y="665664"/>
              <a:ext cx="711474" cy="598217"/>
              <a:chOff x="4490917" y="5063535"/>
              <a:chExt cx="711474" cy="598217"/>
            </a:xfrm>
          </p:grpSpPr>
          <p:grpSp>
            <p:nvGrpSpPr>
              <p:cNvPr id="32" name="Grupp 31">
                <a:extLst>
                  <a:ext uri="{FF2B5EF4-FFF2-40B4-BE49-F238E27FC236}">
                    <a16:creationId xmlns:a16="http://schemas.microsoft.com/office/drawing/2014/main" id="{6836908D-D94D-5340-A2DB-8558A634CC63}"/>
                  </a:ext>
                </a:extLst>
              </p:cNvPr>
              <p:cNvGrpSpPr/>
              <p:nvPr/>
            </p:nvGrpSpPr>
            <p:grpSpPr>
              <a:xfrm>
                <a:off x="4490917" y="5063535"/>
                <a:ext cx="711474" cy="598217"/>
                <a:chOff x="3174367" y="1660027"/>
                <a:chExt cx="711474" cy="598217"/>
              </a:xfrm>
            </p:grpSpPr>
            <p:grpSp>
              <p:nvGrpSpPr>
                <p:cNvPr id="34" name="Grupp 33">
                  <a:extLst>
                    <a:ext uri="{FF2B5EF4-FFF2-40B4-BE49-F238E27FC236}">
                      <a16:creationId xmlns:a16="http://schemas.microsoft.com/office/drawing/2014/main" id="{E6813F15-B7E5-7449-AAED-A4C120EE949E}"/>
                    </a:ext>
                  </a:extLst>
                </p:cNvPr>
                <p:cNvGrpSpPr/>
                <p:nvPr/>
              </p:nvGrpSpPr>
              <p:grpSpPr>
                <a:xfrm>
                  <a:off x="3174367" y="1762886"/>
                  <a:ext cx="400408" cy="400556"/>
                  <a:chOff x="3174367" y="1762886"/>
                  <a:chExt cx="400408" cy="400556"/>
                </a:xfrm>
              </p:grpSpPr>
              <p:sp>
                <p:nvSpPr>
                  <p:cNvPr id="39" name="textruta 38">
                    <a:extLst>
                      <a:ext uri="{FF2B5EF4-FFF2-40B4-BE49-F238E27FC236}">
                        <a16:creationId xmlns:a16="http://schemas.microsoft.com/office/drawing/2014/main" id="{EF74A582-47F0-FD46-99C8-45921CB8166B}"/>
                      </a:ext>
                    </a:extLst>
                  </p:cNvPr>
                  <p:cNvSpPr txBox="1"/>
                  <p:nvPr/>
                </p:nvSpPr>
                <p:spPr>
                  <a:xfrm>
                    <a:off x="3174367" y="176288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2</a:t>
                    </a:r>
                  </a:p>
                </p:txBody>
              </p:sp>
              <p:sp>
                <p:nvSpPr>
                  <p:cNvPr id="40" name="textruta 39">
                    <a:extLst>
                      <a:ext uri="{FF2B5EF4-FFF2-40B4-BE49-F238E27FC236}">
                        <a16:creationId xmlns:a16="http://schemas.microsoft.com/office/drawing/2014/main" id="{382E2B8F-9480-014E-BE10-472C7F920F4B}"/>
                      </a:ext>
                    </a:extLst>
                  </p:cNvPr>
                  <p:cNvSpPr txBox="1"/>
                  <p:nvPr/>
                </p:nvSpPr>
                <p:spPr>
                  <a:xfrm>
                    <a:off x="3246002" y="1794110"/>
                    <a:ext cx="32877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sv-SE" dirty="0"/>
                  </a:p>
                </p:txBody>
              </p:sp>
            </p:grpSp>
            <p:grpSp>
              <p:nvGrpSpPr>
                <p:cNvPr id="35" name="Grupp 34">
                  <a:extLst>
                    <a:ext uri="{FF2B5EF4-FFF2-40B4-BE49-F238E27FC236}">
                      <a16:creationId xmlns:a16="http://schemas.microsoft.com/office/drawing/2014/main" id="{D6C2AB2F-E2D6-A84A-ABE5-6E6A8824789D}"/>
                    </a:ext>
                  </a:extLst>
                </p:cNvPr>
                <p:cNvGrpSpPr/>
                <p:nvPr/>
              </p:nvGrpSpPr>
              <p:grpSpPr>
                <a:xfrm>
                  <a:off x="3581754" y="1660027"/>
                  <a:ext cx="304087" cy="598217"/>
                  <a:chOff x="3910286" y="1834034"/>
                  <a:chExt cx="304087" cy="598217"/>
                </a:xfrm>
              </p:grpSpPr>
              <p:sp>
                <p:nvSpPr>
                  <p:cNvPr id="36" name="textruta 35">
                    <a:extLst>
                      <a:ext uri="{FF2B5EF4-FFF2-40B4-BE49-F238E27FC236}">
                        <a16:creationId xmlns:a16="http://schemas.microsoft.com/office/drawing/2014/main" id="{2C54F20D-A925-BA4D-973E-8E9F511F8599}"/>
                      </a:ext>
                    </a:extLst>
                  </p:cNvPr>
                  <p:cNvSpPr txBox="1"/>
                  <p:nvPr/>
                </p:nvSpPr>
                <p:spPr>
                  <a:xfrm>
                    <a:off x="3910286" y="1834034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2</a:t>
                    </a:r>
                  </a:p>
                </p:txBody>
              </p:sp>
              <p:sp>
                <p:nvSpPr>
                  <p:cNvPr id="37" name="textruta 36">
                    <a:extLst>
                      <a:ext uri="{FF2B5EF4-FFF2-40B4-BE49-F238E27FC236}">
                        <a16:creationId xmlns:a16="http://schemas.microsoft.com/office/drawing/2014/main" id="{CC9FE2F0-FADD-A040-A9BA-1F80C299A1A7}"/>
                      </a:ext>
                    </a:extLst>
                  </p:cNvPr>
                  <p:cNvSpPr txBox="1"/>
                  <p:nvPr/>
                </p:nvSpPr>
                <p:spPr>
                  <a:xfrm>
                    <a:off x="3912687" y="2062919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3</a:t>
                    </a:r>
                  </a:p>
                </p:txBody>
              </p:sp>
              <p:cxnSp>
                <p:nvCxnSpPr>
                  <p:cNvPr id="38" name="Rak 37">
                    <a:extLst>
                      <a:ext uri="{FF2B5EF4-FFF2-40B4-BE49-F238E27FC236}">
                        <a16:creationId xmlns:a16="http://schemas.microsoft.com/office/drawing/2014/main" id="{A7D7ECEF-1B64-3846-8C7C-171E541B18F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954524" y="2141739"/>
                    <a:ext cx="200655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33" name="Rak 32">
                <a:extLst>
                  <a:ext uri="{FF2B5EF4-FFF2-40B4-BE49-F238E27FC236}">
                    <a16:creationId xmlns:a16="http://schemas.microsoft.com/office/drawing/2014/main" id="{C57F93E6-5D27-2140-9625-34C0D2581B99}"/>
                  </a:ext>
                </a:extLst>
              </p:cNvPr>
              <p:cNvCxnSpPr/>
              <p:nvPr/>
            </p:nvCxnSpPr>
            <p:spPr>
              <a:xfrm flipV="1">
                <a:off x="4739708" y="5203712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" name="Grupp 9">
            <a:extLst>
              <a:ext uri="{FF2B5EF4-FFF2-40B4-BE49-F238E27FC236}">
                <a16:creationId xmlns:a16="http://schemas.microsoft.com/office/drawing/2014/main" id="{FD579F3D-50D6-684C-AA21-6DFD381ABFAB}"/>
              </a:ext>
            </a:extLst>
          </p:cNvPr>
          <p:cNvGrpSpPr/>
          <p:nvPr/>
        </p:nvGrpSpPr>
        <p:grpSpPr>
          <a:xfrm>
            <a:off x="2096327" y="1166928"/>
            <a:ext cx="4213141" cy="597815"/>
            <a:chOff x="2883817" y="1166928"/>
            <a:chExt cx="4213141" cy="597815"/>
          </a:xfrm>
        </p:grpSpPr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4038A61C-4CD9-C840-BAA4-E3BF4BB80474}"/>
                </a:ext>
              </a:extLst>
            </p:cNvPr>
            <p:cNvSpPr/>
            <p:nvPr/>
          </p:nvSpPr>
          <p:spPr>
            <a:xfrm>
              <a:off x="2883817" y="1278437"/>
              <a:ext cx="421314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>
                  <a:latin typeface="+mn-lt"/>
                </a:rPr>
                <a:t>”Hur många gånger får      plats i 2 hela?”. </a:t>
              </a:r>
              <a:endParaRPr lang="sv-SE" dirty="0">
                <a:effectLst/>
                <a:latin typeface="+mn-lt"/>
              </a:endParaRPr>
            </a:p>
          </p:txBody>
        </p:sp>
        <p:grpSp>
          <p:nvGrpSpPr>
            <p:cNvPr id="66" name="Grupp 65">
              <a:extLst>
                <a:ext uri="{FF2B5EF4-FFF2-40B4-BE49-F238E27FC236}">
                  <a16:creationId xmlns:a16="http://schemas.microsoft.com/office/drawing/2014/main" id="{25845E8D-45B9-A645-81F2-9A836A2BD6B3}"/>
                </a:ext>
              </a:extLst>
            </p:cNvPr>
            <p:cNvGrpSpPr/>
            <p:nvPr/>
          </p:nvGrpSpPr>
          <p:grpSpPr>
            <a:xfrm>
              <a:off x="5084768" y="1166928"/>
              <a:ext cx="310265" cy="597815"/>
              <a:chOff x="3808927" y="1835837"/>
              <a:chExt cx="310265" cy="597815"/>
            </a:xfrm>
          </p:grpSpPr>
          <p:sp>
            <p:nvSpPr>
              <p:cNvPr id="68" name="textruta 67">
                <a:extLst>
                  <a:ext uri="{FF2B5EF4-FFF2-40B4-BE49-F238E27FC236}">
                    <a16:creationId xmlns:a16="http://schemas.microsoft.com/office/drawing/2014/main" id="{5049696F-76DF-6B46-8562-A95B9DFA620A}"/>
                  </a:ext>
                </a:extLst>
              </p:cNvPr>
              <p:cNvSpPr txBox="1"/>
              <p:nvPr/>
            </p:nvSpPr>
            <p:spPr>
              <a:xfrm>
                <a:off x="3808927" y="183583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2</a:t>
                </a:r>
              </a:p>
            </p:txBody>
          </p:sp>
          <p:sp>
            <p:nvSpPr>
              <p:cNvPr id="69" name="textruta 68">
                <a:extLst>
                  <a:ext uri="{FF2B5EF4-FFF2-40B4-BE49-F238E27FC236}">
                    <a16:creationId xmlns:a16="http://schemas.microsoft.com/office/drawing/2014/main" id="{50B5B03C-2A81-0446-9D27-D212DFD8C669}"/>
                  </a:ext>
                </a:extLst>
              </p:cNvPr>
              <p:cNvSpPr txBox="1"/>
              <p:nvPr/>
            </p:nvSpPr>
            <p:spPr>
              <a:xfrm>
                <a:off x="3817506" y="2064320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3</a:t>
                </a:r>
              </a:p>
            </p:txBody>
          </p:sp>
          <p:cxnSp>
            <p:nvCxnSpPr>
              <p:cNvPr id="70" name="Rak 69">
                <a:extLst>
                  <a:ext uri="{FF2B5EF4-FFF2-40B4-BE49-F238E27FC236}">
                    <a16:creationId xmlns:a16="http://schemas.microsoft.com/office/drawing/2014/main" id="{C5A979F1-879D-8446-B40D-929D93F268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64859" y="2132012"/>
                <a:ext cx="189821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Rektangel 10">
            <a:extLst>
              <a:ext uri="{FF2B5EF4-FFF2-40B4-BE49-F238E27FC236}">
                <a16:creationId xmlns:a16="http://schemas.microsoft.com/office/drawing/2014/main" id="{62F8C0A3-CA8C-6643-84C2-0F615AE8F167}"/>
              </a:ext>
            </a:extLst>
          </p:cNvPr>
          <p:cNvSpPr/>
          <p:nvPr/>
        </p:nvSpPr>
        <p:spPr>
          <a:xfrm>
            <a:off x="2198363" y="1910641"/>
            <a:ext cx="37055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+mn-lt"/>
              </a:rPr>
              <a:t>Bilden visar att det får plats 3 gånger. </a:t>
            </a:r>
            <a:endParaRPr lang="sv-SE" dirty="0">
              <a:effectLst/>
              <a:latin typeface="+mn-lt"/>
            </a:endParaRPr>
          </a:p>
        </p:txBody>
      </p:sp>
      <p:grpSp>
        <p:nvGrpSpPr>
          <p:cNvPr id="14" name="Grupp 13">
            <a:extLst>
              <a:ext uri="{FF2B5EF4-FFF2-40B4-BE49-F238E27FC236}">
                <a16:creationId xmlns:a16="http://schemas.microsoft.com/office/drawing/2014/main" id="{21BA4611-0311-4E42-93F7-BE9EBDE3FF9F}"/>
              </a:ext>
            </a:extLst>
          </p:cNvPr>
          <p:cNvGrpSpPr/>
          <p:nvPr/>
        </p:nvGrpSpPr>
        <p:grpSpPr>
          <a:xfrm>
            <a:off x="3093526" y="2306471"/>
            <a:ext cx="1946922" cy="583313"/>
            <a:chOff x="3093526" y="2306471"/>
            <a:chExt cx="1946922" cy="583313"/>
          </a:xfrm>
        </p:grpSpPr>
        <p:grpSp>
          <p:nvGrpSpPr>
            <p:cNvPr id="55" name="Grupp 54">
              <a:extLst>
                <a:ext uri="{FF2B5EF4-FFF2-40B4-BE49-F238E27FC236}">
                  <a16:creationId xmlns:a16="http://schemas.microsoft.com/office/drawing/2014/main" id="{B33B5AE7-5B5E-804D-9E10-DF42D1FA26EA}"/>
                </a:ext>
              </a:extLst>
            </p:cNvPr>
            <p:cNvGrpSpPr/>
            <p:nvPr/>
          </p:nvGrpSpPr>
          <p:grpSpPr>
            <a:xfrm>
              <a:off x="3937263" y="2306471"/>
              <a:ext cx="680171" cy="583313"/>
              <a:chOff x="4490917" y="5090033"/>
              <a:chExt cx="680171" cy="583313"/>
            </a:xfrm>
          </p:grpSpPr>
          <p:grpSp>
            <p:nvGrpSpPr>
              <p:cNvPr id="56" name="Grupp 55">
                <a:extLst>
                  <a:ext uri="{FF2B5EF4-FFF2-40B4-BE49-F238E27FC236}">
                    <a16:creationId xmlns:a16="http://schemas.microsoft.com/office/drawing/2014/main" id="{ABF07330-A2F0-0B48-96BB-A3F416C33ED6}"/>
                  </a:ext>
                </a:extLst>
              </p:cNvPr>
              <p:cNvGrpSpPr/>
              <p:nvPr/>
            </p:nvGrpSpPr>
            <p:grpSpPr>
              <a:xfrm>
                <a:off x="4490917" y="5090033"/>
                <a:ext cx="680171" cy="583313"/>
                <a:chOff x="3174367" y="1686525"/>
                <a:chExt cx="680171" cy="583313"/>
              </a:xfrm>
            </p:grpSpPr>
            <p:grpSp>
              <p:nvGrpSpPr>
                <p:cNvPr id="58" name="Grupp 57">
                  <a:extLst>
                    <a:ext uri="{FF2B5EF4-FFF2-40B4-BE49-F238E27FC236}">
                      <a16:creationId xmlns:a16="http://schemas.microsoft.com/office/drawing/2014/main" id="{04107456-070C-D546-8E53-49C192056F76}"/>
                    </a:ext>
                  </a:extLst>
                </p:cNvPr>
                <p:cNvGrpSpPr/>
                <p:nvPr/>
              </p:nvGrpSpPr>
              <p:grpSpPr>
                <a:xfrm>
                  <a:off x="3174367" y="1762886"/>
                  <a:ext cx="434500" cy="423871"/>
                  <a:chOff x="3174367" y="1762886"/>
                  <a:chExt cx="434500" cy="423871"/>
                </a:xfrm>
              </p:grpSpPr>
              <p:sp>
                <p:nvSpPr>
                  <p:cNvPr id="63" name="textruta 62">
                    <a:extLst>
                      <a:ext uri="{FF2B5EF4-FFF2-40B4-BE49-F238E27FC236}">
                        <a16:creationId xmlns:a16="http://schemas.microsoft.com/office/drawing/2014/main" id="{31FDF16D-A332-F14D-A578-7BDB1FD07B7A}"/>
                      </a:ext>
                    </a:extLst>
                  </p:cNvPr>
                  <p:cNvSpPr txBox="1"/>
                  <p:nvPr/>
                </p:nvSpPr>
                <p:spPr>
                  <a:xfrm>
                    <a:off x="3174367" y="176288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2</a:t>
                    </a:r>
                  </a:p>
                </p:txBody>
              </p:sp>
              <p:sp>
                <p:nvSpPr>
                  <p:cNvPr id="64" name="textruta 63">
                    <a:extLst>
                      <a:ext uri="{FF2B5EF4-FFF2-40B4-BE49-F238E27FC236}">
                        <a16:creationId xmlns:a16="http://schemas.microsoft.com/office/drawing/2014/main" id="{37DF4242-BBA0-A949-8D79-7966D43E52B2}"/>
                      </a:ext>
                    </a:extLst>
                  </p:cNvPr>
                  <p:cNvSpPr txBox="1"/>
                  <p:nvPr/>
                </p:nvSpPr>
                <p:spPr>
                  <a:xfrm>
                    <a:off x="3280094" y="1817425"/>
                    <a:ext cx="32877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sv-SE" dirty="0"/>
                  </a:p>
                </p:txBody>
              </p:sp>
            </p:grpSp>
            <p:grpSp>
              <p:nvGrpSpPr>
                <p:cNvPr id="59" name="Grupp 58">
                  <a:extLst>
                    <a:ext uri="{FF2B5EF4-FFF2-40B4-BE49-F238E27FC236}">
                      <a16:creationId xmlns:a16="http://schemas.microsoft.com/office/drawing/2014/main" id="{4D0A9F60-EFCC-F44B-AB8E-ACF5F37E1AA7}"/>
                    </a:ext>
                  </a:extLst>
                </p:cNvPr>
                <p:cNvGrpSpPr/>
                <p:nvPr/>
              </p:nvGrpSpPr>
              <p:grpSpPr>
                <a:xfrm>
                  <a:off x="3549316" y="1686525"/>
                  <a:ext cx="305222" cy="583313"/>
                  <a:chOff x="3877848" y="1860532"/>
                  <a:chExt cx="305222" cy="583313"/>
                </a:xfrm>
              </p:grpSpPr>
              <p:sp>
                <p:nvSpPr>
                  <p:cNvPr id="60" name="textruta 59">
                    <a:extLst>
                      <a:ext uri="{FF2B5EF4-FFF2-40B4-BE49-F238E27FC236}">
                        <a16:creationId xmlns:a16="http://schemas.microsoft.com/office/drawing/2014/main" id="{37CADCB9-EB1E-3745-9D64-ECD007DA0049}"/>
                      </a:ext>
                    </a:extLst>
                  </p:cNvPr>
                  <p:cNvSpPr txBox="1"/>
                  <p:nvPr/>
                </p:nvSpPr>
                <p:spPr>
                  <a:xfrm>
                    <a:off x="3877848" y="1860532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2</a:t>
                    </a:r>
                  </a:p>
                </p:txBody>
              </p:sp>
              <p:sp>
                <p:nvSpPr>
                  <p:cNvPr id="61" name="textruta 60">
                    <a:extLst>
                      <a:ext uri="{FF2B5EF4-FFF2-40B4-BE49-F238E27FC236}">
                        <a16:creationId xmlns:a16="http://schemas.microsoft.com/office/drawing/2014/main" id="{47845109-7F80-AA49-851D-F2A547DABD0B}"/>
                      </a:ext>
                    </a:extLst>
                  </p:cNvPr>
                  <p:cNvSpPr txBox="1"/>
                  <p:nvPr/>
                </p:nvSpPr>
                <p:spPr>
                  <a:xfrm>
                    <a:off x="3881384" y="2074513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3</a:t>
                    </a:r>
                  </a:p>
                </p:txBody>
              </p:sp>
              <p:cxnSp>
                <p:nvCxnSpPr>
                  <p:cNvPr id="62" name="Rak 61">
                    <a:extLst>
                      <a:ext uri="{FF2B5EF4-FFF2-40B4-BE49-F238E27FC236}">
                        <a16:creationId xmlns:a16="http://schemas.microsoft.com/office/drawing/2014/main" id="{517B16E6-7909-824C-9AA1-13100494C26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923571" y="2148828"/>
                    <a:ext cx="197529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57" name="Rak 56">
                <a:extLst>
                  <a:ext uri="{FF2B5EF4-FFF2-40B4-BE49-F238E27FC236}">
                    <a16:creationId xmlns:a16="http://schemas.microsoft.com/office/drawing/2014/main" id="{0308F0CF-BAC6-9B42-A2CA-563D5056FDB9}"/>
                  </a:ext>
                </a:extLst>
              </p:cNvPr>
              <p:cNvCxnSpPr/>
              <p:nvPr/>
            </p:nvCxnSpPr>
            <p:spPr>
              <a:xfrm flipV="1">
                <a:off x="4725696" y="5200960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9794EE7C-49B1-3B4D-9E9B-B47DDDBB47CB}"/>
                </a:ext>
              </a:extLst>
            </p:cNvPr>
            <p:cNvSpPr/>
            <p:nvPr/>
          </p:nvSpPr>
          <p:spPr>
            <a:xfrm>
              <a:off x="3093526" y="2376917"/>
              <a:ext cx="103105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>
                  <a:latin typeface="+mn-lt"/>
                </a:rPr>
                <a:t>Alltså är </a:t>
              </a:r>
              <a:endParaRPr lang="sv-SE" dirty="0">
                <a:effectLst/>
                <a:latin typeface="+mn-lt"/>
              </a:endParaRPr>
            </a:p>
          </p:txBody>
        </p:sp>
        <p:sp>
          <p:nvSpPr>
            <p:cNvPr id="71" name="textruta 70">
              <a:extLst>
                <a:ext uri="{FF2B5EF4-FFF2-40B4-BE49-F238E27FC236}">
                  <a16:creationId xmlns:a16="http://schemas.microsoft.com/office/drawing/2014/main" id="{19C7C7AB-BCFE-0943-843B-2C6FF326EC3A}"/>
                </a:ext>
              </a:extLst>
            </p:cNvPr>
            <p:cNvSpPr txBox="1"/>
            <p:nvPr/>
          </p:nvSpPr>
          <p:spPr>
            <a:xfrm>
              <a:off x="4558492" y="2392605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  <p:sp>
          <p:nvSpPr>
            <p:cNvPr id="72" name="textruta 71">
              <a:extLst>
                <a:ext uri="{FF2B5EF4-FFF2-40B4-BE49-F238E27FC236}">
                  <a16:creationId xmlns:a16="http://schemas.microsoft.com/office/drawing/2014/main" id="{9DCCDA4D-F4B1-ED45-8482-A69A0399D745}"/>
                </a:ext>
              </a:extLst>
            </p:cNvPr>
            <p:cNvSpPr txBox="1"/>
            <p:nvPr/>
          </p:nvSpPr>
          <p:spPr>
            <a:xfrm>
              <a:off x="4738762" y="239259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3</a:t>
              </a:r>
            </a:p>
          </p:txBody>
        </p:sp>
      </p:grpSp>
      <p:grpSp>
        <p:nvGrpSpPr>
          <p:cNvPr id="16" name="Grupp 15">
            <a:extLst>
              <a:ext uri="{FF2B5EF4-FFF2-40B4-BE49-F238E27FC236}">
                <a16:creationId xmlns:a16="http://schemas.microsoft.com/office/drawing/2014/main" id="{81B655A8-BB4D-D543-8C6A-0B51E5CCFB6C}"/>
              </a:ext>
            </a:extLst>
          </p:cNvPr>
          <p:cNvGrpSpPr/>
          <p:nvPr/>
        </p:nvGrpSpPr>
        <p:grpSpPr>
          <a:xfrm>
            <a:off x="2018556" y="3424893"/>
            <a:ext cx="3989554" cy="582407"/>
            <a:chOff x="2018556" y="3424893"/>
            <a:chExt cx="3989554" cy="582407"/>
          </a:xfrm>
        </p:grpSpPr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AE1A50F9-58CE-5949-994E-4DBF36594E2F}"/>
                </a:ext>
              </a:extLst>
            </p:cNvPr>
            <p:cNvSpPr/>
            <p:nvPr/>
          </p:nvSpPr>
          <p:spPr>
            <a:xfrm>
              <a:off x="2018556" y="3509805"/>
              <a:ext cx="3989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>
                  <a:latin typeface="+mn-lt"/>
                </a:rPr>
                <a:t>Vi kan skriva 2 hela som         och får då </a:t>
              </a:r>
              <a:endParaRPr lang="sv-SE" dirty="0">
                <a:effectLst/>
                <a:latin typeface="+mn-lt"/>
              </a:endParaRPr>
            </a:p>
          </p:txBody>
        </p:sp>
        <p:grpSp>
          <p:nvGrpSpPr>
            <p:cNvPr id="75" name="Grupp 74">
              <a:extLst>
                <a:ext uri="{FF2B5EF4-FFF2-40B4-BE49-F238E27FC236}">
                  <a16:creationId xmlns:a16="http://schemas.microsoft.com/office/drawing/2014/main" id="{EBC99225-A49E-A648-93A8-2EF5957D66AF}"/>
                </a:ext>
              </a:extLst>
            </p:cNvPr>
            <p:cNvGrpSpPr/>
            <p:nvPr/>
          </p:nvGrpSpPr>
          <p:grpSpPr>
            <a:xfrm>
              <a:off x="4386648" y="3424893"/>
              <a:ext cx="311497" cy="582407"/>
              <a:chOff x="3856142" y="1897764"/>
              <a:chExt cx="311497" cy="582407"/>
            </a:xfrm>
          </p:grpSpPr>
          <p:sp>
            <p:nvSpPr>
              <p:cNvPr id="76" name="textruta 75">
                <a:extLst>
                  <a:ext uri="{FF2B5EF4-FFF2-40B4-BE49-F238E27FC236}">
                    <a16:creationId xmlns:a16="http://schemas.microsoft.com/office/drawing/2014/main" id="{32C46BA7-3A14-864C-8DA0-52AE46995433}"/>
                  </a:ext>
                </a:extLst>
              </p:cNvPr>
              <p:cNvSpPr txBox="1"/>
              <p:nvPr/>
            </p:nvSpPr>
            <p:spPr>
              <a:xfrm>
                <a:off x="3856142" y="1897764"/>
                <a:ext cx="30166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6</a:t>
                </a:r>
              </a:p>
            </p:txBody>
          </p:sp>
          <p:sp>
            <p:nvSpPr>
              <p:cNvPr id="77" name="textruta 76">
                <a:extLst>
                  <a:ext uri="{FF2B5EF4-FFF2-40B4-BE49-F238E27FC236}">
                    <a16:creationId xmlns:a16="http://schemas.microsoft.com/office/drawing/2014/main" id="{CD22D2FE-E2AD-DE47-B114-1A5AA7D5425D}"/>
                  </a:ext>
                </a:extLst>
              </p:cNvPr>
              <p:cNvSpPr txBox="1"/>
              <p:nvPr/>
            </p:nvSpPr>
            <p:spPr>
              <a:xfrm>
                <a:off x="3865953" y="2110839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3</a:t>
                </a:r>
              </a:p>
            </p:txBody>
          </p:sp>
          <p:cxnSp>
            <p:nvCxnSpPr>
              <p:cNvPr id="78" name="Rak 77">
                <a:extLst>
                  <a:ext uri="{FF2B5EF4-FFF2-40B4-BE49-F238E27FC236}">
                    <a16:creationId xmlns:a16="http://schemas.microsoft.com/office/drawing/2014/main" id="{E242C839-3D08-7742-939F-F5984F2280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10273" y="2194534"/>
                <a:ext cx="201071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9" name="Grupp 78">
            <a:extLst>
              <a:ext uri="{FF2B5EF4-FFF2-40B4-BE49-F238E27FC236}">
                <a16:creationId xmlns:a16="http://schemas.microsoft.com/office/drawing/2014/main" id="{8BCDC9FF-164F-D642-A5F3-FDADDD087D9A}"/>
              </a:ext>
            </a:extLst>
          </p:cNvPr>
          <p:cNvGrpSpPr/>
          <p:nvPr/>
        </p:nvGrpSpPr>
        <p:grpSpPr>
          <a:xfrm>
            <a:off x="5777765" y="3436300"/>
            <a:ext cx="933178" cy="581266"/>
            <a:chOff x="3937263" y="2323852"/>
            <a:chExt cx="933178" cy="581266"/>
          </a:xfrm>
        </p:grpSpPr>
        <p:grpSp>
          <p:nvGrpSpPr>
            <p:cNvPr id="80" name="Grupp 79">
              <a:extLst>
                <a:ext uri="{FF2B5EF4-FFF2-40B4-BE49-F238E27FC236}">
                  <a16:creationId xmlns:a16="http://schemas.microsoft.com/office/drawing/2014/main" id="{D7B910E3-ACB8-764C-9A43-F9A41514CF09}"/>
                </a:ext>
              </a:extLst>
            </p:cNvPr>
            <p:cNvGrpSpPr/>
            <p:nvPr/>
          </p:nvGrpSpPr>
          <p:grpSpPr>
            <a:xfrm>
              <a:off x="3937263" y="2323852"/>
              <a:ext cx="672366" cy="581266"/>
              <a:chOff x="4490917" y="5107414"/>
              <a:chExt cx="672366" cy="581266"/>
            </a:xfrm>
          </p:grpSpPr>
          <p:grpSp>
            <p:nvGrpSpPr>
              <p:cNvPr id="84" name="Grupp 83">
                <a:extLst>
                  <a:ext uri="{FF2B5EF4-FFF2-40B4-BE49-F238E27FC236}">
                    <a16:creationId xmlns:a16="http://schemas.microsoft.com/office/drawing/2014/main" id="{130C6EE7-024A-F349-8A0D-1D99F99C83B4}"/>
                  </a:ext>
                </a:extLst>
              </p:cNvPr>
              <p:cNvGrpSpPr/>
              <p:nvPr/>
            </p:nvGrpSpPr>
            <p:grpSpPr>
              <a:xfrm>
                <a:off x="4490917" y="5107414"/>
                <a:ext cx="672366" cy="581266"/>
                <a:chOff x="3174367" y="1703906"/>
                <a:chExt cx="672366" cy="581266"/>
              </a:xfrm>
            </p:grpSpPr>
            <p:grpSp>
              <p:nvGrpSpPr>
                <p:cNvPr id="86" name="Grupp 85">
                  <a:extLst>
                    <a:ext uri="{FF2B5EF4-FFF2-40B4-BE49-F238E27FC236}">
                      <a16:creationId xmlns:a16="http://schemas.microsoft.com/office/drawing/2014/main" id="{E0561465-9D21-6442-B8FD-02F3B5674252}"/>
                    </a:ext>
                  </a:extLst>
                </p:cNvPr>
                <p:cNvGrpSpPr/>
                <p:nvPr/>
              </p:nvGrpSpPr>
              <p:grpSpPr>
                <a:xfrm>
                  <a:off x="3174367" y="1762886"/>
                  <a:ext cx="434500" cy="423871"/>
                  <a:chOff x="3174367" y="1762886"/>
                  <a:chExt cx="434500" cy="423871"/>
                </a:xfrm>
              </p:grpSpPr>
              <p:sp>
                <p:nvSpPr>
                  <p:cNvPr id="91" name="textruta 90">
                    <a:extLst>
                      <a:ext uri="{FF2B5EF4-FFF2-40B4-BE49-F238E27FC236}">
                        <a16:creationId xmlns:a16="http://schemas.microsoft.com/office/drawing/2014/main" id="{8D682C39-4CA0-B44D-A358-81AA6331E7E9}"/>
                      </a:ext>
                    </a:extLst>
                  </p:cNvPr>
                  <p:cNvSpPr txBox="1"/>
                  <p:nvPr/>
                </p:nvSpPr>
                <p:spPr>
                  <a:xfrm>
                    <a:off x="3174367" y="176288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2</a:t>
                    </a:r>
                  </a:p>
                </p:txBody>
              </p:sp>
              <p:sp>
                <p:nvSpPr>
                  <p:cNvPr id="92" name="textruta 91">
                    <a:extLst>
                      <a:ext uri="{FF2B5EF4-FFF2-40B4-BE49-F238E27FC236}">
                        <a16:creationId xmlns:a16="http://schemas.microsoft.com/office/drawing/2014/main" id="{7AE21E72-8E14-A74A-8F9B-097224469D99}"/>
                      </a:ext>
                    </a:extLst>
                  </p:cNvPr>
                  <p:cNvSpPr txBox="1"/>
                  <p:nvPr/>
                </p:nvSpPr>
                <p:spPr>
                  <a:xfrm>
                    <a:off x="3280094" y="1817425"/>
                    <a:ext cx="32877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sv-SE" dirty="0"/>
                  </a:p>
                </p:txBody>
              </p:sp>
            </p:grpSp>
            <p:grpSp>
              <p:nvGrpSpPr>
                <p:cNvPr id="87" name="Grupp 86">
                  <a:extLst>
                    <a:ext uri="{FF2B5EF4-FFF2-40B4-BE49-F238E27FC236}">
                      <a16:creationId xmlns:a16="http://schemas.microsoft.com/office/drawing/2014/main" id="{0A341A19-A7E9-8B48-809B-09CECB88501B}"/>
                    </a:ext>
                  </a:extLst>
                </p:cNvPr>
                <p:cNvGrpSpPr/>
                <p:nvPr/>
              </p:nvGrpSpPr>
              <p:grpSpPr>
                <a:xfrm>
                  <a:off x="3533764" y="1703906"/>
                  <a:ext cx="312969" cy="581266"/>
                  <a:chOff x="3862296" y="1877913"/>
                  <a:chExt cx="312969" cy="581266"/>
                </a:xfrm>
              </p:grpSpPr>
              <p:sp>
                <p:nvSpPr>
                  <p:cNvPr id="88" name="textruta 87">
                    <a:extLst>
                      <a:ext uri="{FF2B5EF4-FFF2-40B4-BE49-F238E27FC236}">
                        <a16:creationId xmlns:a16="http://schemas.microsoft.com/office/drawing/2014/main" id="{28B1E08D-FB54-9045-B22B-FFAA7DE1B578}"/>
                      </a:ext>
                    </a:extLst>
                  </p:cNvPr>
                  <p:cNvSpPr txBox="1"/>
                  <p:nvPr/>
                </p:nvSpPr>
                <p:spPr>
                  <a:xfrm>
                    <a:off x="3862296" y="1877913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2</a:t>
                    </a:r>
                  </a:p>
                </p:txBody>
              </p:sp>
              <p:sp>
                <p:nvSpPr>
                  <p:cNvPr id="89" name="textruta 88">
                    <a:extLst>
                      <a:ext uri="{FF2B5EF4-FFF2-40B4-BE49-F238E27FC236}">
                        <a16:creationId xmlns:a16="http://schemas.microsoft.com/office/drawing/2014/main" id="{3F366309-B189-3740-A2BD-1D9E0DC7439F}"/>
                      </a:ext>
                    </a:extLst>
                  </p:cNvPr>
                  <p:cNvSpPr txBox="1"/>
                  <p:nvPr/>
                </p:nvSpPr>
                <p:spPr>
                  <a:xfrm>
                    <a:off x="3873579" y="2089847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3</a:t>
                    </a:r>
                  </a:p>
                </p:txBody>
              </p:sp>
              <p:cxnSp>
                <p:nvCxnSpPr>
                  <p:cNvPr id="90" name="Rak 89">
                    <a:extLst>
                      <a:ext uri="{FF2B5EF4-FFF2-40B4-BE49-F238E27FC236}">
                        <a16:creationId xmlns:a16="http://schemas.microsoft.com/office/drawing/2014/main" id="{D0ABACBF-37B5-7A40-A75C-9D7E8CF653D1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918022" y="2163276"/>
                    <a:ext cx="193423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85" name="Rak 84">
                <a:extLst>
                  <a:ext uri="{FF2B5EF4-FFF2-40B4-BE49-F238E27FC236}">
                    <a16:creationId xmlns:a16="http://schemas.microsoft.com/office/drawing/2014/main" id="{6E422B29-55B7-E34F-98E9-C1A954FF35EA}"/>
                  </a:ext>
                </a:extLst>
              </p:cNvPr>
              <p:cNvCxnSpPr/>
              <p:nvPr/>
            </p:nvCxnSpPr>
            <p:spPr>
              <a:xfrm flipV="1">
                <a:off x="4725696" y="5200960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82" name="textruta 81">
              <a:extLst>
                <a:ext uri="{FF2B5EF4-FFF2-40B4-BE49-F238E27FC236}">
                  <a16:creationId xmlns:a16="http://schemas.microsoft.com/office/drawing/2014/main" id="{1CB083B8-9DDA-014E-A2A2-93486F6DE8E4}"/>
                </a:ext>
              </a:extLst>
            </p:cNvPr>
            <p:cNvSpPr txBox="1"/>
            <p:nvPr/>
          </p:nvSpPr>
          <p:spPr>
            <a:xfrm>
              <a:off x="4570810" y="2424549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93" name="Grupp 92">
            <a:extLst>
              <a:ext uri="{FF2B5EF4-FFF2-40B4-BE49-F238E27FC236}">
                <a16:creationId xmlns:a16="http://schemas.microsoft.com/office/drawing/2014/main" id="{38C893D9-8126-E44B-A64B-C0BD65916E64}"/>
              </a:ext>
            </a:extLst>
          </p:cNvPr>
          <p:cNvGrpSpPr/>
          <p:nvPr/>
        </p:nvGrpSpPr>
        <p:grpSpPr>
          <a:xfrm>
            <a:off x="6649178" y="3420853"/>
            <a:ext cx="684714" cy="601619"/>
            <a:chOff x="5659328" y="3795096"/>
            <a:chExt cx="684714" cy="601619"/>
          </a:xfrm>
        </p:grpSpPr>
        <p:cxnSp>
          <p:nvCxnSpPr>
            <p:cNvPr id="103" name="Rak 102">
              <a:extLst>
                <a:ext uri="{FF2B5EF4-FFF2-40B4-BE49-F238E27FC236}">
                  <a16:creationId xmlns:a16="http://schemas.microsoft.com/office/drawing/2014/main" id="{6AE8F8CE-1B67-6548-ADCE-0FA6258342CE}"/>
                </a:ext>
              </a:extLst>
            </p:cNvPr>
            <p:cNvCxnSpPr/>
            <p:nvPr/>
          </p:nvCxnSpPr>
          <p:spPr>
            <a:xfrm flipV="1">
              <a:off x="5952773" y="3900164"/>
              <a:ext cx="133815" cy="3547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95" name="Grupp 94">
              <a:extLst>
                <a:ext uri="{FF2B5EF4-FFF2-40B4-BE49-F238E27FC236}">
                  <a16:creationId xmlns:a16="http://schemas.microsoft.com/office/drawing/2014/main" id="{23A45FFB-56E9-614A-B1FB-F7F2E563611B}"/>
                </a:ext>
              </a:extLst>
            </p:cNvPr>
            <p:cNvGrpSpPr/>
            <p:nvPr/>
          </p:nvGrpSpPr>
          <p:grpSpPr>
            <a:xfrm>
              <a:off x="5659328" y="3795096"/>
              <a:ext cx="311473" cy="601619"/>
              <a:chOff x="3970857" y="1851548"/>
              <a:chExt cx="311473" cy="601619"/>
            </a:xfrm>
          </p:grpSpPr>
          <p:sp>
            <p:nvSpPr>
              <p:cNvPr id="100" name="textruta 99">
                <a:extLst>
                  <a:ext uri="{FF2B5EF4-FFF2-40B4-BE49-F238E27FC236}">
                    <a16:creationId xmlns:a16="http://schemas.microsoft.com/office/drawing/2014/main" id="{B1224B3B-D5BB-2644-8CD4-0B80C726BF60}"/>
                  </a:ext>
                </a:extLst>
              </p:cNvPr>
              <p:cNvSpPr txBox="1"/>
              <p:nvPr/>
            </p:nvSpPr>
            <p:spPr>
              <a:xfrm>
                <a:off x="3970857" y="185154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6</a:t>
                </a:r>
              </a:p>
            </p:txBody>
          </p:sp>
          <p:sp>
            <p:nvSpPr>
              <p:cNvPr id="101" name="textruta 100">
                <a:extLst>
                  <a:ext uri="{FF2B5EF4-FFF2-40B4-BE49-F238E27FC236}">
                    <a16:creationId xmlns:a16="http://schemas.microsoft.com/office/drawing/2014/main" id="{B8A95DF2-B453-5341-A551-8A0EDB4A9ECA}"/>
                  </a:ext>
                </a:extLst>
              </p:cNvPr>
              <p:cNvSpPr txBox="1"/>
              <p:nvPr/>
            </p:nvSpPr>
            <p:spPr>
              <a:xfrm>
                <a:off x="3980644" y="2083835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3</a:t>
                </a:r>
              </a:p>
            </p:txBody>
          </p:sp>
          <p:cxnSp>
            <p:nvCxnSpPr>
              <p:cNvPr id="102" name="Rak 101">
                <a:extLst>
                  <a:ext uri="{FF2B5EF4-FFF2-40B4-BE49-F238E27FC236}">
                    <a16:creationId xmlns:a16="http://schemas.microsoft.com/office/drawing/2014/main" id="{A7529B4C-F64C-1C45-BE22-79730178F5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19199" y="2157127"/>
                <a:ext cx="201871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Grupp 95">
              <a:extLst>
                <a:ext uri="{FF2B5EF4-FFF2-40B4-BE49-F238E27FC236}">
                  <a16:creationId xmlns:a16="http://schemas.microsoft.com/office/drawing/2014/main" id="{EB433128-EFBF-A341-AAD7-30B3AC3EE228}"/>
                </a:ext>
              </a:extLst>
            </p:cNvPr>
            <p:cNvGrpSpPr/>
            <p:nvPr/>
          </p:nvGrpSpPr>
          <p:grpSpPr>
            <a:xfrm>
              <a:off x="6042356" y="3804841"/>
              <a:ext cx="301686" cy="586166"/>
              <a:chOff x="3862602" y="1855804"/>
              <a:chExt cx="301686" cy="586166"/>
            </a:xfrm>
          </p:grpSpPr>
          <p:sp>
            <p:nvSpPr>
              <p:cNvPr id="97" name="textruta 96">
                <a:extLst>
                  <a:ext uri="{FF2B5EF4-FFF2-40B4-BE49-F238E27FC236}">
                    <a16:creationId xmlns:a16="http://schemas.microsoft.com/office/drawing/2014/main" id="{D885D71E-7398-B14E-B632-548F187DBBA6}"/>
                  </a:ext>
                </a:extLst>
              </p:cNvPr>
              <p:cNvSpPr txBox="1"/>
              <p:nvPr/>
            </p:nvSpPr>
            <p:spPr>
              <a:xfrm>
                <a:off x="3862602" y="1855804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2</a:t>
                </a:r>
              </a:p>
            </p:txBody>
          </p:sp>
          <p:sp>
            <p:nvSpPr>
              <p:cNvPr id="98" name="textruta 97">
                <a:extLst>
                  <a:ext uri="{FF2B5EF4-FFF2-40B4-BE49-F238E27FC236}">
                    <a16:creationId xmlns:a16="http://schemas.microsoft.com/office/drawing/2014/main" id="{530095F9-3166-3C45-B686-EEB0FE0206F3}"/>
                  </a:ext>
                </a:extLst>
              </p:cNvPr>
              <p:cNvSpPr txBox="1"/>
              <p:nvPr/>
            </p:nvSpPr>
            <p:spPr>
              <a:xfrm>
                <a:off x="3862602" y="207263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3</a:t>
                </a:r>
              </a:p>
            </p:txBody>
          </p:sp>
          <p:cxnSp>
            <p:nvCxnSpPr>
              <p:cNvPr id="99" name="Rak 98">
                <a:extLst>
                  <a:ext uri="{FF2B5EF4-FFF2-40B4-BE49-F238E27FC236}">
                    <a16:creationId xmlns:a16="http://schemas.microsoft.com/office/drawing/2014/main" id="{D2502FB0-6478-D646-BBE7-18E45DD7A63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06834" y="2147465"/>
                <a:ext cx="196442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5" name="Rektangel 104">
            <a:extLst>
              <a:ext uri="{FF2B5EF4-FFF2-40B4-BE49-F238E27FC236}">
                <a16:creationId xmlns:a16="http://schemas.microsoft.com/office/drawing/2014/main" id="{D6575AB4-7C67-F748-A9E7-14498CBDF9B3}"/>
              </a:ext>
            </a:extLst>
          </p:cNvPr>
          <p:cNvSpPr/>
          <p:nvPr/>
        </p:nvSpPr>
        <p:spPr>
          <a:xfrm>
            <a:off x="1289202" y="4100846"/>
            <a:ext cx="7313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+mn-lt"/>
              </a:rPr>
              <a:t>Nu har vi fått en division med två bråk med samma nämnare och kan tänka:</a:t>
            </a:r>
            <a:endParaRPr lang="sv-SE" dirty="0">
              <a:effectLst/>
              <a:latin typeface="+mn-lt"/>
            </a:endParaRPr>
          </a:p>
        </p:txBody>
      </p:sp>
      <p:sp>
        <p:nvSpPr>
          <p:cNvPr id="106" name="Rektangel 105">
            <a:extLst>
              <a:ext uri="{FF2B5EF4-FFF2-40B4-BE49-F238E27FC236}">
                <a16:creationId xmlns:a16="http://schemas.microsoft.com/office/drawing/2014/main" id="{2CE739AB-5FF2-0745-BA52-4202D9E3367A}"/>
              </a:ext>
            </a:extLst>
          </p:cNvPr>
          <p:cNvSpPr/>
          <p:nvPr/>
        </p:nvSpPr>
        <p:spPr>
          <a:xfrm>
            <a:off x="1968768" y="4563724"/>
            <a:ext cx="5740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+mn-lt"/>
              </a:rPr>
              <a:t>”Hur mycket är 6 tredjedelar dividerat med 2 tredjedelar?”</a:t>
            </a:r>
            <a:endParaRPr lang="sv-SE" dirty="0">
              <a:effectLst/>
              <a:latin typeface="+mn-lt"/>
            </a:endParaRPr>
          </a:p>
        </p:txBody>
      </p:sp>
      <p:grpSp>
        <p:nvGrpSpPr>
          <p:cNvPr id="107" name="Grupp 106">
            <a:extLst>
              <a:ext uri="{FF2B5EF4-FFF2-40B4-BE49-F238E27FC236}">
                <a16:creationId xmlns:a16="http://schemas.microsoft.com/office/drawing/2014/main" id="{3E188BAB-0715-7D49-A45B-82C3EF0F7D3C}"/>
              </a:ext>
            </a:extLst>
          </p:cNvPr>
          <p:cNvGrpSpPr/>
          <p:nvPr/>
        </p:nvGrpSpPr>
        <p:grpSpPr>
          <a:xfrm>
            <a:off x="2923832" y="5147935"/>
            <a:ext cx="878150" cy="573971"/>
            <a:chOff x="3937263" y="2309414"/>
            <a:chExt cx="878150" cy="573971"/>
          </a:xfrm>
        </p:grpSpPr>
        <p:grpSp>
          <p:nvGrpSpPr>
            <p:cNvPr id="108" name="Grupp 107">
              <a:extLst>
                <a:ext uri="{FF2B5EF4-FFF2-40B4-BE49-F238E27FC236}">
                  <a16:creationId xmlns:a16="http://schemas.microsoft.com/office/drawing/2014/main" id="{5A5ECCBA-1457-8D4A-B126-2214308DC4CD}"/>
                </a:ext>
              </a:extLst>
            </p:cNvPr>
            <p:cNvGrpSpPr/>
            <p:nvPr/>
          </p:nvGrpSpPr>
          <p:grpSpPr>
            <a:xfrm>
              <a:off x="3937263" y="2309414"/>
              <a:ext cx="657397" cy="573971"/>
              <a:chOff x="4490917" y="5092976"/>
              <a:chExt cx="657397" cy="573971"/>
            </a:xfrm>
          </p:grpSpPr>
          <p:grpSp>
            <p:nvGrpSpPr>
              <p:cNvPr id="110" name="Grupp 109">
                <a:extLst>
                  <a:ext uri="{FF2B5EF4-FFF2-40B4-BE49-F238E27FC236}">
                    <a16:creationId xmlns:a16="http://schemas.microsoft.com/office/drawing/2014/main" id="{2136F3CD-82B1-724E-896B-A5B7E8202FC4}"/>
                  </a:ext>
                </a:extLst>
              </p:cNvPr>
              <p:cNvGrpSpPr/>
              <p:nvPr/>
            </p:nvGrpSpPr>
            <p:grpSpPr>
              <a:xfrm>
                <a:off x="4490917" y="5092976"/>
                <a:ext cx="657397" cy="573971"/>
                <a:chOff x="3174367" y="1689468"/>
                <a:chExt cx="657397" cy="573971"/>
              </a:xfrm>
            </p:grpSpPr>
            <p:grpSp>
              <p:nvGrpSpPr>
                <p:cNvPr id="112" name="Grupp 111">
                  <a:extLst>
                    <a:ext uri="{FF2B5EF4-FFF2-40B4-BE49-F238E27FC236}">
                      <a16:creationId xmlns:a16="http://schemas.microsoft.com/office/drawing/2014/main" id="{C830734D-E2F2-7C40-943B-FFD921F19ADB}"/>
                    </a:ext>
                  </a:extLst>
                </p:cNvPr>
                <p:cNvGrpSpPr/>
                <p:nvPr/>
              </p:nvGrpSpPr>
              <p:grpSpPr>
                <a:xfrm>
                  <a:off x="3174367" y="1762886"/>
                  <a:ext cx="434500" cy="423871"/>
                  <a:chOff x="3174367" y="1762886"/>
                  <a:chExt cx="434500" cy="423871"/>
                </a:xfrm>
              </p:grpSpPr>
              <p:sp>
                <p:nvSpPr>
                  <p:cNvPr id="117" name="textruta 116">
                    <a:extLst>
                      <a:ext uri="{FF2B5EF4-FFF2-40B4-BE49-F238E27FC236}">
                        <a16:creationId xmlns:a16="http://schemas.microsoft.com/office/drawing/2014/main" id="{117797CE-5D2B-3144-BF1E-6016E07ECD0A}"/>
                      </a:ext>
                    </a:extLst>
                  </p:cNvPr>
                  <p:cNvSpPr txBox="1"/>
                  <p:nvPr/>
                </p:nvSpPr>
                <p:spPr>
                  <a:xfrm>
                    <a:off x="3174367" y="1762886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2</a:t>
                    </a:r>
                  </a:p>
                </p:txBody>
              </p:sp>
              <p:sp>
                <p:nvSpPr>
                  <p:cNvPr id="118" name="textruta 117">
                    <a:extLst>
                      <a:ext uri="{FF2B5EF4-FFF2-40B4-BE49-F238E27FC236}">
                        <a16:creationId xmlns:a16="http://schemas.microsoft.com/office/drawing/2014/main" id="{60AD0FB1-6211-3C4B-9039-10DCBED8841C}"/>
                      </a:ext>
                    </a:extLst>
                  </p:cNvPr>
                  <p:cNvSpPr txBox="1"/>
                  <p:nvPr/>
                </p:nvSpPr>
                <p:spPr>
                  <a:xfrm>
                    <a:off x="3280094" y="1817425"/>
                    <a:ext cx="328773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sv-SE" dirty="0"/>
                  </a:p>
                </p:txBody>
              </p:sp>
            </p:grpSp>
            <p:grpSp>
              <p:nvGrpSpPr>
                <p:cNvPr id="113" name="Grupp 112">
                  <a:extLst>
                    <a:ext uri="{FF2B5EF4-FFF2-40B4-BE49-F238E27FC236}">
                      <a16:creationId xmlns:a16="http://schemas.microsoft.com/office/drawing/2014/main" id="{15740969-B507-704B-B5F8-9317219CEF99}"/>
                    </a:ext>
                  </a:extLst>
                </p:cNvPr>
                <p:cNvGrpSpPr/>
                <p:nvPr/>
              </p:nvGrpSpPr>
              <p:grpSpPr>
                <a:xfrm>
                  <a:off x="3523770" y="1689468"/>
                  <a:ext cx="307994" cy="573971"/>
                  <a:chOff x="3852302" y="1863475"/>
                  <a:chExt cx="307994" cy="573971"/>
                </a:xfrm>
              </p:grpSpPr>
              <p:sp>
                <p:nvSpPr>
                  <p:cNvPr id="114" name="textruta 113">
                    <a:extLst>
                      <a:ext uri="{FF2B5EF4-FFF2-40B4-BE49-F238E27FC236}">
                        <a16:creationId xmlns:a16="http://schemas.microsoft.com/office/drawing/2014/main" id="{B6F87C7D-88D3-214C-9935-67330C41357A}"/>
                      </a:ext>
                    </a:extLst>
                  </p:cNvPr>
                  <p:cNvSpPr txBox="1"/>
                  <p:nvPr/>
                </p:nvSpPr>
                <p:spPr>
                  <a:xfrm>
                    <a:off x="3852302" y="1863475"/>
                    <a:ext cx="30166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2</a:t>
                    </a:r>
                  </a:p>
                </p:txBody>
              </p:sp>
              <p:sp>
                <p:nvSpPr>
                  <p:cNvPr id="115" name="textruta 114">
                    <a:extLst>
                      <a:ext uri="{FF2B5EF4-FFF2-40B4-BE49-F238E27FC236}">
                        <a16:creationId xmlns:a16="http://schemas.microsoft.com/office/drawing/2014/main" id="{84C0D8ED-D715-D24D-9C93-BED9CF1B7666}"/>
                      </a:ext>
                    </a:extLst>
                  </p:cNvPr>
                  <p:cNvSpPr txBox="1"/>
                  <p:nvPr/>
                </p:nvSpPr>
                <p:spPr>
                  <a:xfrm>
                    <a:off x="3858610" y="2068114"/>
                    <a:ext cx="30168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/>
                      <a:t>3</a:t>
                    </a:r>
                  </a:p>
                </p:txBody>
              </p:sp>
              <p:cxnSp>
                <p:nvCxnSpPr>
                  <p:cNvPr id="116" name="Rak 115">
                    <a:extLst>
                      <a:ext uri="{FF2B5EF4-FFF2-40B4-BE49-F238E27FC236}">
                        <a16:creationId xmlns:a16="http://schemas.microsoft.com/office/drawing/2014/main" id="{256DD52F-6980-1241-A1E4-02A8A74DA0D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910286" y="2148828"/>
                    <a:ext cx="188143" cy="0"/>
                  </a:xfrm>
                  <a:prstGeom prst="line">
                    <a:avLst/>
                  </a:prstGeom>
                  <a:ln w="952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11" name="Rak 110">
                <a:extLst>
                  <a:ext uri="{FF2B5EF4-FFF2-40B4-BE49-F238E27FC236}">
                    <a16:creationId xmlns:a16="http://schemas.microsoft.com/office/drawing/2014/main" id="{AB76365E-388F-DC40-83BC-8CE89BB3C7B8}"/>
                  </a:ext>
                </a:extLst>
              </p:cNvPr>
              <p:cNvCxnSpPr/>
              <p:nvPr/>
            </p:nvCxnSpPr>
            <p:spPr>
              <a:xfrm flipV="1">
                <a:off x="4725696" y="5200960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109" name="textruta 108">
              <a:extLst>
                <a:ext uri="{FF2B5EF4-FFF2-40B4-BE49-F238E27FC236}">
                  <a16:creationId xmlns:a16="http://schemas.microsoft.com/office/drawing/2014/main" id="{709C130D-C1B8-864A-87DF-4950865D88FD}"/>
                </a:ext>
              </a:extLst>
            </p:cNvPr>
            <p:cNvSpPr txBox="1"/>
            <p:nvPr/>
          </p:nvSpPr>
          <p:spPr>
            <a:xfrm>
              <a:off x="4515782" y="2417398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17" name="Grupp 16">
            <a:extLst>
              <a:ext uri="{FF2B5EF4-FFF2-40B4-BE49-F238E27FC236}">
                <a16:creationId xmlns:a16="http://schemas.microsoft.com/office/drawing/2014/main" id="{E0DDA52A-C916-6A4F-AFF4-D0734F826334}"/>
              </a:ext>
            </a:extLst>
          </p:cNvPr>
          <p:cNvGrpSpPr/>
          <p:nvPr/>
        </p:nvGrpSpPr>
        <p:grpSpPr>
          <a:xfrm>
            <a:off x="3790272" y="5155739"/>
            <a:ext cx="982068" cy="585096"/>
            <a:chOff x="3993494" y="5114654"/>
            <a:chExt cx="982068" cy="585096"/>
          </a:xfrm>
        </p:grpSpPr>
        <p:grpSp>
          <p:nvGrpSpPr>
            <p:cNvPr id="119" name="Grupp 118">
              <a:extLst>
                <a:ext uri="{FF2B5EF4-FFF2-40B4-BE49-F238E27FC236}">
                  <a16:creationId xmlns:a16="http://schemas.microsoft.com/office/drawing/2014/main" id="{A0FFB3C6-8B8F-3344-BC32-184C3E83C6E7}"/>
                </a:ext>
              </a:extLst>
            </p:cNvPr>
            <p:cNvGrpSpPr/>
            <p:nvPr/>
          </p:nvGrpSpPr>
          <p:grpSpPr>
            <a:xfrm>
              <a:off x="3993494" y="5114654"/>
              <a:ext cx="727035" cy="585096"/>
              <a:chOff x="5647545" y="3795000"/>
              <a:chExt cx="727035" cy="585096"/>
            </a:xfrm>
          </p:grpSpPr>
          <p:cxnSp>
            <p:nvCxnSpPr>
              <p:cNvPr id="120" name="Rak 119">
                <a:extLst>
                  <a:ext uri="{FF2B5EF4-FFF2-40B4-BE49-F238E27FC236}">
                    <a16:creationId xmlns:a16="http://schemas.microsoft.com/office/drawing/2014/main" id="{66FAB9EE-8D0B-A442-95F5-D21A5C8F3C0A}"/>
                  </a:ext>
                </a:extLst>
              </p:cNvPr>
              <p:cNvCxnSpPr/>
              <p:nvPr/>
            </p:nvCxnSpPr>
            <p:spPr>
              <a:xfrm flipV="1">
                <a:off x="5952773" y="3900164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121" name="Grupp 120">
                <a:extLst>
                  <a:ext uri="{FF2B5EF4-FFF2-40B4-BE49-F238E27FC236}">
                    <a16:creationId xmlns:a16="http://schemas.microsoft.com/office/drawing/2014/main" id="{EA8D7094-6E2B-3448-BBAC-A314220B117C}"/>
                  </a:ext>
                </a:extLst>
              </p:cNvPr>
              <p:cNvGrpSpPr/>
              <p:nvPr/>
            </p:nvGrpSpPr>
            <p:grpSpPr>
              <a:xfrm>
                <a:off x="5647545" y="3795000"/>
                <a:ext cx="305125" cy="585096"/>
                <a:chOff x="3959074" y="1851452"/>
                <a:chExt cx="305125" cy="585096"/>
              </a:xfrm>
            </p:grpSpPr>
            <p:sp>
              <p:nvSpPr>
                <p:cNvPr id="126" name="textruta 125">
                  <a:extLst>
                    <a:ext uri="{FF2B5EF4-FFF2-40B4-BE49-F238E27FC236}">
                      <a16:creationId xmlns:a16="http://schemas.microsoft.com/office/drawing/2014/main" id="{AF09A374-9FD8-9F4F-A70B-CBD322756CE4}"/>
                    </a:ext>
                  </a:extLst>
                </p:cNvPr>
                <p:cNvSpPr txBox="1"/>
                <p:nvPr/>
              </p:nvSpPr>
              <p:spPr>
                <a:xfrm>
                  <a:off x="3959074" y="1851452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6</a:t>
                  </a:r>
                </a:p>
              </p:txBody>
            </p:sp>
            <p:sp>
              <p:nvSpPr>
                <p:cNvPr id="127" name="textruta 126">
                  <a:extLst>
                    <a:ext uri="{FF2B5EF4-FFF2-40B4-BE49-F238E27FC236}">
                      <a16:creationId xmlns:a16="http://schemas.microsoft.com/office/drawing/2014/main" id="{57EBE0E0-93B7-0C4E-B008-98DD9491F267}"/>
                    </a:ext>
                  </a:extLst>
                </p:cNvPr>
                <p:cNvSpPr txBox="1"/>
                <p:nvPr/>
              </p:nvSpPr>
              <p:spPr>
                <a:xfrm>
                  <a:off x="3962513" y="206721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solidFill>
                        <a:srgbClr val="A70001"/>
                      </a:solidFill>
                    </a:rPr>
                    <a:t>3</a:t>
                  </a:r>
                </a:p>
              </p:txBody>
            </p:sp>
            <p:cxnSp>
              <p:nvCxnSpPr>
                <p:cNvPr id="128" name="Rak 127">
                  <a:extLst>
                    <a:ext uri="{FF2B5EF4-FFF2-40B4-BE49-F238E27FC236}">
                      <a16:creationId xmlns:a16="http://schemas.microsoft.com/office/drawing/2014/main" id="{31F54F5D-8C44-DC4D-9F5A-6220F42554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08086" y="2144102"/>
                  <a:ext cx="197529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2" name="Grupp 121">
                <a:extLst>
                  <a:ext uri="{FF2B5EF4-FFF2-40B4-BE49-F238E27FC236}">
                    <a16:creationId xmlns:a16="http://schemas.microsoft.com/office/drawing/2014/main" id="{DFADFB34-22AA-244C-A8E4-088D075AE40E}"/>
                  </a:ext>
                </a:extLst>
              </p:cNvPr>
              <p:cNvGrpSpPr/>
              <p:nvPr/>
            </p:nvGrpSpPr>
            <p:grpSpPr>
              <a:xfrm>
                <a:off x="6067384" y="3795000"/>
                <a:ext cx="307196" cy="582700"/>
                <a:chOff x="3887630" y="1845963"/>
                <a:chExt cx="307196" cy="582700"/>
              </a:xfrm>
            </p:grpSpPr>
            <p:sp>
              <p:nvSpPr>
                <p:cNvPr id="123" name="textruta 122">
                  <a:extLst>
                    <a:ext uri="{FF2B5EF4-FFF2-40B4-BE49-F238E27FC236}">
                      <a16:creationId xmlns:a16="http://schemas.microsoft.com/office/drawing/2014/main" id="{74500735-080F-0B4F-96FC-536D590C0C4D}"/>
                    </a:ext>
                  </a:extLst>
                </p:cNvPr>
                <p:cNvSpPr txBox="1"/>
                <p:nvPr/>
              </p:nvSpPr>
              <p:spPr>
                <a:xfrm>
                  <a:off x="3887630" y="1845963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2</a:t>
                  </a:r>
                </a:p>
              </p:txBody>
            </p:sp>
            <p:sp>
              <p:nvSpPr>
                <p:cNvPr id="124" name="textruta 123">
                  <a:extLst>
                    <a:ext uri="{FF2B5EF4-FFF2-40B4-BE49-F238E27FC236}">
                      <a16:creationId xmlns:a16="http://schemas.microsoft.com/office/drawing/2014/main" id="{8381FB15-BD50-6A49-A0D5-812843E59413}"/>
                    </a:ext>
                  </a:extLst>
                </p:cNvPr>
                <p:cNvSpPr txBox="1"/>
                <p:nvPr/>
              </p:nvSpPr>
              <p:spPr>
                <a:xfrm>
                  <a:off x="3893140" y="2059331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solidFill>
                        <a:srgbClr val="A70001"/>
                      </a:solidFill>
                    </a:rPr>
                    <a:t>3</a:t>
                  </a:r>
                </a:p>
              </p:txBody>
            </p:sp>
            <p:cxnSp>
              <p:nvCxnSpPr>
                <p:cNvPr id="125" name="Rak 124">
                  <a:extLst>
                    <a:ext uri="{FF2B5EF4-FFF2-40B4-BE49-F238E27FC236}">
                      <a16:creationId xmlns:a16="http://schemas.microsoft.com/office/drawing/2014/main" id="{68E9FCE0-8826-4F49-AC12-0DABA01DEA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43181" y="2138613"/>
                  <a:ext cx="187635" cy="433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9" name="textruta 128">
              <a:extLst>
                <a:ext uri="{FF2B5EF4-FFF2-40B4-BE49-F238E27FC236}">
                  <a16:creationId xmlns:a16="http://schemas.microsoft.com/office/drawing/2014/main" id="{7892E0C5-0AD5-D04E-9F24-12A47F9C2B25}"/>
                </a:ext>
              </a:extLst>
            </p:cNvPr>
            <p:cNvSpPr txBox="1"/>
            <p:nvPr/>
          </p:nvSpPr>
          <p:spPr>
            <a:xfrm>
              <a:off x="4675931" y="5221338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130" name="Grupp 129">
            <a:extLst>
              <a:ext uri="{FF2B5EF4-FFF2-40B4-BE49-F238E27FC236}">
                <a16:creationId xmlns:a16="http://schemas.microsoft.com/office/drawing/2014/main" id="{D085B6B4-F6C8-5942-9C1C-2323E5101301}"/>
              </a:ext>
            </a:extLst>
          </p:cNvPr>
          <p:cNvGrpSpPr/>
          <p:nvPr/>
        </p:nvGrpSpPr>
        <p:grpSpPr>
          <a:xfrm>
            <a:off x="4738762" y="5123859"/>
            <a:ext cx="1703382" cy="646459"/>
            <a:chOff x="3987196" y="5107047"/>
            <a:chExt cx="1057936" cy="646459"/>
          </a:xfrm>
        </p:grpSpPr>
        <p:grpSp>
          <p:nvGrpSpPr>
            <p:cNvPr id="134" name="Grupp 133">
              <a:extLst>
                <a:ext uri="{FF2B5EF4-FFF2-40B4-BE49-F238E27FC236}">
                  <a16:creationId xmlns:a16="http://schemas.microsoft.com/office/drawing/2014/main" id="{6CA07BA3-F132-9F48-80F4-2A9F34813F89}"/>
                </a:ext>
              </a:extLst>
            </p:cNvPr>
            <p:cNvGrpSpPr/>
            <p:nvPr/>
          </p:nvGrpSpPr>
          <p:grpSpPr>
            <a:xfrm>
              <a:off x="3987196" y="5107047"/>
              <a:ext cx="1057936" cy="646459"/>
              <a:chOff x="3952776" y="1843845"/>
              <a:chExt cx="1057936" cy="646459"/>
            </a:xfrm>
          </p:grpSpPr>
          <p:sp>
            <p:nvSpPr>
              <p:cNvPr id="139" name="textruta 138">
                <a:extLst>
                  <a:ext uri="{FF2B5EF4-FFF2-40B4-BE49-F238E27FC236}">
                    <a16:creationId xmlns:a16="http://schemas.microsoft.com/office/drawing/2014/main" id="{3EE5F2D9-8AFD-3046-BBB0-B716F5A3FA36}"/>
                  </a:ext>
                </a:extLst>
              </p:cNvPr>
              <p:cNvSpPr txBox="1"/>
              <p:nvPr/>
            </p:nvSpPr>
            <p:spPr>
              <a:xfrm>
                <a:off x="3952776" y="1843845"/>
                <a:ext cx="10579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6 </a:t>
                </a:r>
                <a:r>
                  <a:rPr lang="sv-SE" dirty="0">
                    <a:solidFill>
                      <a:srgbClr val="8B0102"/>
                    </a:solidFill>
                  </a:rPr>
                  <a:t>tredjedelar</a:t>
                </a:r>
              </a:p>
            </p:txBody>
          </p:sp>
          <p:sp>
            <p:nvSpPr>
              <p:cNvPr id="140" name="textruta 139">
                <a:extLst>
                  <a:ext uri="{FF2B5EF4-FFF2-40B4-BE49-F238E27FC236}">
                    <a16:creationId xmlns:a16="http://schemas.microsoft.com/office/drawing/2014/main" id="{1F2FFF13-7B86-214E-97D8-A31F7EEF1202}"/>
                  </a:ext>
                </a:extLst>
              </p:cNvPr>
              <p:cNvSpPr txBox="1"/>
              <p:nvPr/>
            </p:nvSpPr>
            <p:spPr>
              <a:xfrm>
                <a:off x="3960643" y="2120972"/>
                <a:ext cx="8674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2</a:t>
                </a:r>
                <a:r>
                  <a:rPr lang="sv-SE" dirty="0">
                    <a:solidFill>
                      <a:srgbClr val="A70001"/>
                    </a:solidFill>
                  </a:rPr>
                  <a:t> tredjedelar</a:t>
                </a:r>
              </a:p>
            </p:txBody>
          </p:sp>
          <p:cxnSp>
            <p:nvCxnSpPr>
              <p:cNvPr id="141" name="Rak 140">
                <a:extLst>
                  <a:ext uri="{FF2B5EF4-FFF2-40B4-BE49-F238E27FC236}">
                    <a16:creationId xmlns:a16="http://schemas.microsoft.com/office/drawing/2014/main" id="{2C33CBB7-02E6-4D45-940E-36AB0537E99F}"/>
                  </a:ext>
                </a:extLst>
              </p:cNvPr>
              <p:cNvCxnSpPr>
                <a:cxnSpLocks/>
                <a:endCxn id="132" idx="1"/>
              </p:cNvCxnSpPr>
              <p:nvPr/>
            </p:nvCxnSpPr>
            <p:spPr>
              <a:xfrm>
                <a:off x="4011473" y="2167342"/>
                <a:ext cx="775823" cy="823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2" name="textruta 131">
              <a:extLst>
                <a:ext uri="{FF2B5EF4-FFF2-40B4-BE49-F238E27FC236}">
                  <a16:creationId xmlns:a16="http://schemas.microsoft.com/office/drawing/2014/main" id="{04D1570D-4460-C441-B531-9667CF15D567}"/>
                </a:ext>
              </a:extLst>
            </p:cNvPr>
            <p:cNvSpPr txBox="1"/>
            <p:nvPr/>
          </p:nvSpPr>
          <p:spPr>
            <a:xfrm>
              <a:off x="4821716" y="5246701"/>
              <a:ext cx="153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144" name="textruta 143">
            <a:extLst>
              <a:ext uri="{FF2B5EF4-FFF2-40B4-BE49-F238E27FC236}">
                <a16:creationId xmlns:a16="http://schemas.microsoft.com/office/drawing/2014/main" id="{09EB9931-37DB-4C48-BCBE-32355A27443A}"/>
              </a:ext>
            </a:extLst>
          </p:cNvPr>
          <p:cNvSpPr txBox="1"/>
          <p:nvPr/>
        </p:nvSpPr>
        <p:spPr>
          <a:xfrm>
            <a:off x="6267935" y="525591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67792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05" grpId="0"/>
      <p:bldP spid="106" grpId="0"/>
      <p:bldP spid="1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18311919-8D75-9E41-BE09-0E45D8D817DF}"/>
              </a:ext>
            </a:extLst>
          </p:cNvPr>
          <p:cNvSpPr txBox="1"/>
          <p:nvPr/>
        </p:nvSpPr>
        <p:spPr>
          <a:xfrm>
            <a:off x="3087888" y="229996"/>
            <a:ext cx="2968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Division av bråk med bråk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AE1A50F9-58CE-5949-994E-4DBF36594E2F}"/>
              </a:ext>
            </a:extLst>
          </p:cNvPr>
          <p:cNvSpPr/>
          <p:nvPr/>
        </p:nvSpPr>
        <p:spPr>
          <a:xfrm>
            <a:off x="2509729" y="2701035"/>
            <a:ext cx="50173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+mn-lt"/>
              </a:rPr>
              <a:t>Vi kan skriva </a:t>
            </a:r>
            <a:r>
              <a:rPr lang="sv-SE" dirty="0"/>
              <a:t>bråk med samma nämnare</a:t>
            </a:r>
            <a:r>
              <a:rPr lang="sv-SE" dirty="0">
                <a:latin typeface="+mn-lt"/>
              </a:rPr>
              <a:t> och får då: </a:t>
            </a:r>
            <a:endParaRPr lang="sv-SE" dirty="0">
              <a:effectLst/>
              <a:latin typeface="+mn-lt"/>
            </a:endParaRP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E0DDA52A-C916-6A4F-AFF4-D0734F826334}"/>
              </a:ext>
            </a:extLst>
          </p:cNvPr>
          <p:cNvGrpSpPr/>
          <p:nvPr/>
        </p:nvGrpSpPr>
        <p:grpSpPr>
          <a:xfrm>
            <a:off x="3808760" y="3134409"/>
            <a:ext cx="1078876" cy="599020"/>
            <a:chOff x="3941284" y="5125247"/>
            <a:chExt cx="1078876" cy="599020"/>
          </a:xfrm>
        </p:grpSpPr>
        <p:grpSp>
          <p:nvGrpSpPr>
            <p:cNvPr id="119" name="Grupp 118">
              <a:extLst>
                <a:ext uri="{FF2B5EF4-FFF2-40B4-BE49-F238E27FC236}">
                  <a16:creationId xmlns:a16="http://schemas.microsoft.com/office/drawing/2014/main" id="{A0FFB3C6-8B8F-3344-BC32-184C3E83C6E7}"/>
                </a:ext>
              </a:extLst>
            </p:cNvPr>
            <p:cNvGrpSpPr/>
            <p:nvPr/>
          </p:nvGrpSpPr>
          <p:grpSpPr>
            <a:xfrm>
              <a:off x="3941284" y="5125247"/>
              <a:ext cx="746899" cy="599020"/>
              <a:chOff x="5595335" y="3805593"/>
              <a:chExt cx="746899" cy="599020"/>
            </a:xfrm>
          </p:grpSpPr>
          <p:cxnSp>
            <p:nvCxnSpPr>
              <p:cNvPr id="120" name="Rak 119">
                <a:extLst>
                  <a:ext uri="{FF2B5EF4-FFF2-40B4-BE49-F238E27FC236}">
                    <a16:creationId xmlns:a16="http://schemas.microsoft.com/office/drawing/2014/main" id="{66FAB9EE-8D0B-A442-95F5-D21A5C8F3C0A}"/>
                  </a:ext>
                </a:extLst>
              </p:cNvPr>
              <p:cNvCxnSpPr/>
              <p:nvPr/>
            </p:nvCxnSpPr>
            <p:spPr>
              <a:xfrm flipV="1">
                <a:off x="5952773" y="3900164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121" name="Grupp 120">
                <a:extLst>
                  <a:ext uri="{FF2B5EF4-FFF2-40B4-BE49-F238E27FC236}">
                    <a16:creationId xmlns:a16="http://schemas.microsoft.com/office/drawing/2014/main" id="{EA8D7094-6E2B-3448-BBAC-A314220B117C}"/>
                  </a:ext>
                </a:extLst>
              </p:cNvPr>
              <p:cNvGrpSpPr/>
              <p:nvPr/>
            </p:nvGrpSpPr>
            <p:grpSpPr>
              <a:xfrm>
                <a:off x="5595335" y="3806957"/>
                <a:ext cx="418704" cy="597656"/>
                <a:chOff x="3906864" y="1863409"/>
                <a:chExt cx="418704" cy="597656"/>
              </a:xfrm>
            </p:grpSpPr>
            <p:sp>
              <p:nvSpPr>
                <p:cNvPr id="126" name="textruta 125">
                  <a:extLst>
                    <a:ext uri="{FF2B5EF4-FFF2-40B4-BE49-F238E27FC236}">
                      <a16:creationId xmlns:a16="http://schemas.microsoft.com/office/drawing/2014/main" id="{AF09A374-9FD8-9F4F-A70B-CBD322756CE4}"/>
                    </a:ext>
                  </a:extLst>
                </p:cNvPr>
                <p:cNvSpPr txBox="1"/>
                <p:nvPr/>
              </p:nvSpPr>
              <p:spPr>
                <a:xfrm>
                  <a:off x="3906864" y="1863409"/>
                  <a:ext cx="41870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12</a:t>
                  </a:r>
                </a:p>
              </p:txBody>
            </p:sp>
            <p:sp>
              <p:nvSpPr>
                <p:cNvPr id="127" name="textruta 126">
                  <a:extLst>
                    <a:ext uri="{FF2B5EF4-FFF2-40B4-BE49-F238E27FC236}">
                      <a16:creationId xmlns:a16="http://schemas.microsoft.com/office/drawing/2014/main" id="{57EBE0E0-93B7-0C4E-B008-98DD9491F267}"/>
                    </a:ext>
                  </a:extLst>
                </p:cNvPr>
                <p:cNvSpPr txBox="1"/>
                <p:nvPr/>
              </p:nvSpPr>
              <p:spPr>
                <a:xfrm>
                  <a:off x="3960866" y="2091733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solidFill>
                        <a:srgbClr val="A70001"/>
                      </a:solidFill>
                    </a:rPr>
                    <a:t>9</a:t>
                  </a:r>
                </a:p>
              </p:txBody>
            </p:sp>
            <p:cxnSp>
              <p:nvCxnSpPr>
                <p:cNvPr id="128" name="Rak 127">
                  <a:extLst>
                    <a:ext uri="{FF2B5EF4-FFF2-40B4-BE49-F238E27FC236}">
                      <a16:creationId xmlns:a16="http://schemas.microsoft.com/office/drawing/2014/main" id="{31F54F5D-8C44-DC4D-9F5A-6220F42554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10209" y="2166451"/>
                  <a:ext cx="199344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2" name="Grupp 121">
                <a:extLst>
                  <a:ext uri="{FF2B5EF4-FFF2-40B4-BE49-F238E27FC236}">
                    <a16:creationId xmlns:a16="http://schemas.microsoft.com/office/drawing/2014/main" id="{DFADFB34-22AA-244C-A8E4-088D075AE40E}"/>
                  </a:ext>
                </a:extLst>
              </p:cNvPr>
              <p:cNvGrpSpPr/>
              <p:nvPr/>
            </p:nvGrpSpPr>
            <p:grpSpPr>
              <a:xfrm>
                <a:off x="6034149" y="3805593"/>
                <a:ext cx="308085" cy="589478"/>
                <a:chOff x="3854395" y="1856556"/>
                <a:chExt cx="308085" cy="589478"/>
              </a:xfrm>
            </p:grpSpPr>
            <p:sp>
              <p:nvSpPr>
                <p:cNvPr id="123" name="textruta 122">
                  <a:extLst>
                    <a:ext uri="{FF2B5EF4-FFF2-40B4-BE49-F238E27FC236}">
                      <a16:creationId xmlns:a16="http://schemas.microsoft.com/office/drawing/2014/main" id="{74500735-080F-0B4F-96FC-536D590C0C4D}"/>
                    </a:ext>
                  </a:extLst>
                </p:cNvPr>
                <p:cNvSpPr txBox="1"/>
                <p:nvPr/>
              </p:nvSpPr>
              <p:spPr>
                <a:xfrm>
                  <a:off x="3854395" y="185655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2</a:t>
                  </a:r>
                </a:p>
              </p:txBody>
            </p:sp>
            <p:sp>
              <p:nvSpPr>
                <p:cNvPr id="124" name="textruta 123">
                  <a:extLst>
                    <a:ext uri="{FF2B5EF4-FFF2-40B4-BE49-F238E27FC236}">
                      <a16:creationId xmlns:a16="http://schemas.microsoft.com/office/drawing/2014/main" id="{8381FB15-BD50-6A49-A0D5-812843E59413}"/>
                    </a:ext>
                  </a:extLst>
                </p:cNvPr>
                <p:cNvSpPr txBox="1"/>
                <p:nvPr/>
              </p:nvSpPr>
              <p:spPr>
                <a:xfrm>
                  <a:off x="3860794" y="2076702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solidFill>
                        <a:srgbClr val="A70001"/>
                      </a:solidFill>
                    </a:rPr>
                    <a:t>9</a:t>
                  </a:r>
                </a:p>
              </p:txBody>
            </p:sp>
            <p:cxnSp>
              <p:nvCxnSpPr>
                <p:cNvPr id="125" name="Rak 124">
                  <a:extLst>
                    <a:ext uri="{FF2B5EF4-FFF2-40B4-BE49-F238E27FC236}">
                      <a16:creationId xmlns:a16="http://schemas.microsoft.com/office/drawing/2014/main" id="{68E9FCE0-8826-4F49-AC12-0DABA01DEA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06834" y="2160962"/>
                  <a:ext cx="189519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9" name="textruta 128">
              <a:extLst>
                <a:ext uri="{FF2B5EF4-FFF2-40B4-BE49-F238E27FC236}">
                  <a16:creationId xmlns:a16="http://schemas.microsoft.com/office/drawing/2014/main" id="{7892E0C5-0AD5-D04E-9F24-12A47F9C2B25}"/>
                </a:ext>
              </a:extLst>
            </p:cNvPr>
            <p:cNvSpPr txBox="1"/>
            <p:nvPr/>
          </p:nvSpPr>
          <p:spPr>
            <a:xfrm>
              <a:off x="4720529" y="5248623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130" name="Grupp 129">
            <a:extLst>
              <a:ext uri="{FF2B5EF4-FFF2-40B4-BE49-F238E27FC236}">
                <a16:creationId xmlns:a16="http://schemas.microsoft.com/office/drawing/2014/main" id="{D085B6B4-F6C8-5942-9C1C-2323E5101301}"/>
              </a:ext>
            </a:extLst>
          </p:cNvPr>
          <p:cNvGrpSpPr/>
          <p:nvPr/>
        </p:nvGrpSpPr>
        <p:grpSpPr>
          <a:xfrm>
            <a:off x="4781587" y="3121081"/>
            <a:ext cx="1590947" cy="646459"/>
            <a:chOff x="3987196" y="5107047"/>
            <a:chExt cx="988105" cy="646459"/>
          </a:xfrm>
        </p:grpSpPr>
        <p:grpSp>
          <p:nvGrpSpPr>
            <p:cNvPr id="134" name="Grupp 133">
              <a:extLst>
                <a:ext uri="{FF2B5EF4-FFF2-40B4-BE49-F238E27FC236}">
                  <a16:creationId xmlns:a16="http://schemas.microsoft.com/office/drawing/2014/main" id="{6CA07BA3-F132-9F48-80F4-2A9F34813F89}"/>
                </a:ext>
              </a:extLst>
            </p:cNvPr>
            <p:cNvGrpSpPr/>
            <p:nvPr/>
          </p:nvGrpSpPr>
          <p:grpSpPr>
            <a:xfrm>
              <a:off x="3987196" y="5107047"/>
              <a:ext cx="885183" cy="646459"/>
              <a:chOff x="3952776" y="1843845"/>
              <a:chExt cx="885183" cy="646459"/>
            </a:xfrm>
          </p:grpSpPr>
          <p:sp>
            <p:nvSpPr>
              <p:cNvPr id="139" name="textruta 138">
                <a:extLst>
                  <a:ext uri="{FF2B5EF4-FFF2-40B4-BE49-F238E27FC236}">
                    <a16:creationId xmlns:a16="http://schemas.microsoft.com/office/drawing/2014/main" id="{3EE5F2D9-8AFD-3046-BBB0-B716F5A3FA36}"/>
                  </a:ext>
                </a:extLst>
              </p:cNvPr>
              <p:cNvSpPr txBox="1"/>
              <p:nvPr/>
            </p:nvSpPr>
            <p:spPr>
              <a:xfrm>
                <a:off x="3952776" y="1843845"/>
                <a:ext cx="8514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12 </a:t>
                </a:r>
                <a:r>
                  <a:rPr lang="sv-SE" dirty="0">
                    <a:solidFill>
                      <a:srgbClr val="8B0102"/>
                    </a:solidFill>
                  </a:rPr>
                  <a:t>niondelar</a:t>
                </a:r>
              </a:p>
            </p:txBody>
          </p:sp>
          <p:sp>
            <p:nvSpPr>
              <p:cNvPr id="140" name="textruta 139">
                <a:extLst>
                  <a:ext uri="{FF2B5EF4-FFF2-40B4-BE49-F238E27FC236}">
                    <a16:creationId xmlns:a16="http://schemas.microsoft.com/office/drawing/2014/main" id="{1F2FFF13-7B86-214E-97D8-A31F7EEF1202}"/>
                  </a:ext>
                </a:extLst>
              </p:cNvPr>
              <p:cNvSpPr txBox="1"/>
              <p:nvPr/>
            </p:nvSpPr>
            <p:spPr>
              <a:xfrm>
                <a:off x="3960643" y="2120972"/>
                <a:ext cx="8773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 2</a:t>
                </a:r>
                <a:r>
                  <a:rPr lang="sv-SE" dirty="0">
                    <a:solidFill>
                      <a:srgbClr val="A70001"/>
                    </a:solidFill>
                  </a:rPr>
                  <a:t>  niondelar</a:t>
                </a:r>
              </a:p>
            </p:txBody>
          </p:sp>
          <p:cxnSp>
            <p:nvCxnSpPr>
              <p:cNvPr id="141" name="Rak 140">
                <a:extLst>
                  <a:ext uri="{FF2B5EF4-FFF2-40B4-BE49-F238E27FC236}">
                    <a16:creationId xmlns:a16="http://schemas.microsoft.com/office/drawing/2014/main" id="{2C33CBB7-02E6-4D45-940E-36AB0537E99F}"/>
                  </a:ext>
                </a:extLst>
              </p:cNvPr>
              <p:cNvCxnSpPr>
                <a:cxnSpLocks/>
                <a:endCxn id="132" idx="1"/>
              </p:cNvCxnSpPr>
              <p:nvPr/>
            </p:nvCxnSpPr>
            <p:spPr>
              <a:xfrm>
                <a:off x="4011473" y="2167342"/>
                <a:ext cx="775823" cy="823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2" name="textruta 131">
              <a:extLst>
                <a:ext uri="{FF2B5EF4-FFF2-40B4-BE49-F238E27FC236}">
                  <a16:creationId xmlns:a16="http://schemas.microsoft.com/office/drawing/2014/main" id="{04D1570D-4460-C441-B531-9667CF15D567}"/>
                </a:ext>
              </a:extLst>
            </p:cNvPr>
            <p:cNvSpPr txBox="1"/>
            <p:nvPr/>
          </p:nvSpPr>
          <p:spPr>
            <a:xfrm>
              <a:off x="4821716" y="5246701"/>
              <a:ext cx="153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144" name="textruta 143">
            <a:extLst>
              <a:ext uri="{FF2B5EF4-FFF2-40B4-BE49-F238E27FC236}">
                <a16:creationId xmlns:a16="http://schemas.microsoft.com/office/drawing/2014/main" id="{09EB9931-37DB-4C48-BCBE-32355A27443A}"/>
              </a:ext>
            </a:extLst>
          </p:cNvPr>
          <p:cNvSpPr txBox="1"/>
          <p:nvPr/>
        </p:nvSpPr>
        <p:spPr>
          <a:xfrm>
            <a:off x="6294571" y="324474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6</a:t>
            </a:r>
          </a:p>
        </p:txBody>
      </p:sp>
      <p:grpSp>
        <p:nvGrpSpPr>
          <p:cNvPr id="3" name="Grupp 2">
            <a:extLst>
              <a:ext uri="{FF2B5EF4-FFF2-40B4-BE49-F238E27FC236}">
                <a16:creationId xmlns:a16="http://schemas.microsoft.com/office/drawing/2014/main" id="{41A911E4-B16E-F544-A2E1-22E32834EFC0}"/>
              </a:ext>
            </a:extLst>
          </p:cNvPr>
          <p:cNvGrpSpPr/>
          <p:nvPr/>
        </p:nvGrpSpPr>
        <p:grpSpPr>
          <a:xfrm>
            <a:off x="3117512" y="686032"/>
            <a:ext cx="2554033" cy="615453"/>
            <a:chOff x="2716761" y="654007"/>
            <a:chExt cx="2554033" cy="615453"/>
          </a:xfrm>
        </p:grpSpPr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D238046D-68FA-B543-9B68-3A8432A69193}"/>
                </a:ext>
              </a:extLst>
            </p:cNvPr>
            <p:cNvSpPr/>
            <p:nvPr/>
          </p:nvSpPr>
          <p:spPr>
            <a:xfrm>
              <a:off x="2716761" y="751707"/>
              <a:ext cx="255403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>
                  <a:latin typeface="+mn-lt"/>
                </a:rPr>
                <a:t>Hur mycket är                ? </a:t>
              </a:r>
              <a:endParaRPr lang="sv-SE" dirty="0">
                <a:effectLst/>
                <a:latin typeface="+mn-lt"/>
              </a:endParaRPr>
            </a:p>
          </p:txBody>
        </p:sp>
        <p:grpSp>
          <p:nvGrpSpPr>
            <p:cNvPr id="131" name="Grupp 130">
              <a:extLst>
                <a:ext uri="{FF2B5EF4-FFF2-40B4-BE49-F238E27FC236}">
                  <a16:creationId xmlns:a16="http://schemas.microsoft.com/office/drawing/2014/main" id="{BBA08A93-C801-6442-8083-1D1DD282491D}"/>
                </a:ext>
              </a:extLst>
            </p:cNvPr>
            <p:cNvGrpSpPr/>
            <p:nvPr/>
          </p:nvGrpSpPr>
          <p:grpSpPr>
            <a:xfrm>
              <a:off x="4266021" y="654007"/>
              <a:ext cx="682575" cy="615453"/>
              <a:chOff x="5673997" y="3805410"/>
              <a:chExt cx="682575" cy="615453"/>
            </a:xfrm>
          </p:grpSpPr>
          <p:cxnSp>
            <p:nvCxnSpPr>
              <p:cNvPr id="157" name="Rak 156">
                <a:extLst>
                  <a:ext uri="{FF2B5EF4-FFF2-40B4-BE49-F238E27FC236}">
                    <a16:creationId xmlns:a16="http://schemas.microsoft.com/office/drawing/2014/main" id="{F2DEC88A-EE50-FB46-B6C5-6C77F41FDF2D}"/>
                  </a:ext>
                </a:extLst>
              </p:cNvPr>
              <p:cNvCxnSpPr/>
              <p:nvPr/>
            </p:nvCxnSpPr>
            <p:spPr>
              <a:xfrm flipV="1">
                <a:off x="5952773" y="3900164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135" name="Grupp 134">
                <a:extLst>
                  <a:ext uri="{FF2B5EF4-FFF2-40B4-BE49-F238E27FC236}">
                    <a16:creationId xmlns:a16="http://schemas.microsoft.com/office/drawing/2014/main" id="{D0BBE87F-8004-4A49-9654-FE8F33A1CAFC}"/>
                  </a:ext>
                </a:extLst>
              </p:cNvPr>
              <p:cNvGrpSpPr/>
              <p:nvPr/>
            </p:nvGrpSpPr>
            <p:grpSpPr>
              <a:xfrm>
                <a:off x="5673997" y="3805410"/>
                <a:ext cx="314648" cy="615453"/>
                <a:chOff x="3985526" y="1861862"/>
                <a:chExt cx="314648" cy="615453"/>
              </a:xfrm>
            </p:grpSpPr>
            <p:sp>
              <p:nvSpPr>
                <p:cNvPr id="143" name="textruta 142">
                  <a:extLst>
                    <a:ext uri="{FF2B5EF4-FFF2-40B4-BE49-F238E27FC236}">
                      <a16:creationId xmlns:a16="http://schemas.microsoft.com/office/drawing/2014/main" id="{7FB0008C-2C63-F040-9A2A-99C0F57C0244}"/>
                    </a:ext>
                  </a:extLst>
                </p:cNvPr>
                <p:cNvSpPr txBox="1"/>
                <p:nvPr/>
              </p:nvSpPr>
              <p:spPr>
                <a:xfrm>
                  <a:off x="3985526" y="1861862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4</a:t>
                  </a:r>
                </a:p>
              </p:txBody>
            </p:sp>
            <p:sp>
              <p:nvSpPr>
                <p:cNvPr id="155" name="textruta 154">
                  <a:extLst>
                    <a:ext uri="{FF2B5EF4-FFF2-40B4-BE49-F238E27FC236}">
                      <a16:creationId xmlns:a16="http://schemas.microsoft.com/office/drawing/2014/main" id="{107D7FEA-3C38-6E48-B15F-335B67F65163}"/>
                    </a:ext>
                  </a:extLst>
                </p:cNvPr>
                <p:cNvSpPr txBox="1"/>
                <p:nvPr/>
              </p:nvSpPr>
              <p:spPr>
                <a:xfrm>
                  <a:off x="3998488" y="2107983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3</a:t>
                  </a:r>
                </a:p>
              </p:txBody>
            </p:sp>
            <p:cxnSp>
              <p:nvCxnSpPr>
                <p:cNvPr id="156" name="Rak 155">
                  <a:extLst>
                    <a:ext uri="{FF2B5EF4-FFF2-40B4-BE49-F238E27FC236}">
                      <a16:creationId xmlns:a16="http://schemas.microsoft.com/office/drawing/2014/main" id="{2DF82E80-16E9-B44E-983B-9DBC93FA5F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49898" y="2172557"/>
                  <a:ext cx="188584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6" name="Grupp 135">
                <a:extLst>
                  <a:ext uri="{FF2B5EF4-FFF2-40B4-BE49-F238E27FC236}">
                    <a16:creationId xmlns:a16="http://schemas.microsoft.com/office/drawing/2014/main" id="{B0492A48-E65B-D445-B70E-D1B6C0CA6607}"/>
                  </a:ext>
                </a:extLst>
              </p:cNvPr>
              <p:cNvGrpSpPr/>
              <p:nvPr/>
            </p:nvGrpSpPr>
            <p:grpSpPr>
              <a:xfrm>
                <a:off x="6038838" y="3808394"/>
                <a:ext cx="317734" cy="609197"/>
                <a:chOff x="3859084" y="1859357"/>
                <a:chExt cx="317734" cy="609197"/>
              </a:xfrm>
            </p:grpSpPr>
            <p:sp>
              <p:nvSpPr>
                <p:cNvPr id="137" name="textruta 136">
                  <a:extLst>
                    <a:ext uri="{FF2B5EF4-FFF2-40B4-BE49-F238E27FC236}">
                      <a16:creationId xmlns:a16="http://schemas.microsoft.com/office/drawing/2014/main" id="{9170F046-CCDA-FF46-929D-A9C58ADEB33D}"/>
                    </a:ext>
                  </a:extLst>
                </p:cNvPr>
                <p:cNvSpPr txBox="1"/>
                <p:nvPr/>
              </p:nvSpPr>
              <p:spPr>
                <a:xfrm>
                  <a:off x="3875132" y="1859357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2</a:t>
                  </a:r>
                </a:p>
              </p:txBody>
            </p:sp>
            <p:sp>
              <p:nvSpPr>
                <p:cNvPr id="138" name="textruta 137">
                  <a:extLst>
                    <a:ext uri="{FF2B5EF4-FFF2-40B4-BE49-F238E27FC236}">
                      <a16:creationId xmlns:a16="http://schemas.microsoft.com/office/drawing/2014/main" id="{FD9D8D73-CCDB-2046-A39D-95505B6EBFCE}"/>
                    </a:ext>
                  </a:extLst>
                </p:cNvPr>
                <p:cNvSpPr txBox="1"/>
                <p:nvPr/>
              </p:nvSpPr>
              <p:spPr>
                <a:xfrm>
                  <a:off x="3859084" y="2099222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9</a:t>
                  </a:r>
                </a:p>
              </p:txBody>
            </p:sp>
            <p:cxnSp>
              <p:nvCxnSpPr>
                <p:cNvPr id="142" name="Rak 141">
                  <a:extLst>
                    <a:ext uri="{FF2B5EF4-FFF2-40B4-BE49-F238E27FC236}">
                      <a16:creationId xmlns:a16="http://schemas.microsoft.com/office/drawing/2014/main" id="{5C575FAD-FB35-4843-82E5-C934D0DC146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16679" y="2167068"/>
                  <a:ext cx="195139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3" name="Grupp 12">
            <a:extLst>
              <a:ext uri="{FF2B5EF4-FFF2-40B4-BE49-F238E27FC236}">
                <a16:creationId xmlns:a16="http://schemas.microsoft.com/office/drawing/2014/main" id="{E934C39D-9FED-0F45-97D5-B23A00251848}"/>
              </a:ext>
            </a:extLst>
          </p:cNvPr>
          <p:cNvGrpSpPr/>
          <p:nvPr/>
        </p:nvGrpSpPr>
        <p:grpSpPr>
          <a:xfrm>
            <a:off x="2926296" y="3132978"/>
            <a:ext cx="933718" cy="620428"/>
            <a:chOff x="3007654" y="1949314"/>
            <a:chExt cx="933718" cy="620428"/>
          </a:xfrm>
        </p:grpSpPr>
        <p:grpSp>
          <p:nvGrpSpPr>
            <p:cNvPr id="159" name="Grupp 158">
              <a:extLst>
                <a:ext uri="{FF2B5EF4-FFF2-40B4-BE49-F238E27FC236}">
                  <a16:creationId xmlns:a16="http://schemas.microsoft.com/office/drawing/2014/main" id="{FA94C108-DA5C-9C43-B2C3-B3AC63F46201}"/>
                </a:ext>
              </a:extLst>
            </p:cNvPr>
            <p:cNvGrpSpPr/>
            <p:nvPr/>
          </p:nvGrpSpPr>
          <p:grpSpPr>
            <a:xfrm>
              <a:off x="3007654" y="1949314"/>
              <a:ext cx="696098" cy="620428"/>
              <a:chOff x="5673373" y="3780914"/>
              <a:chExt cx="696098" cy="620428"/>
            </a:xfrm>
          </p:grpSpPr>
          <p:cxnSp>
            <p:nvCxnSpPr>
              <p:cNvPr id="169" name="Rak 168">
                <a:extLst>
                  <a:ext uri="{FF2B5EF4-FFF2-40B4-BE49-F238E27FC236}">
                    <a16:creationId xmlns:a16="http://schemas.microsoft.com/office/drawing/2014/main" id="{99CD2B7C-8775-7A42-8552-720621AE8671}"/>
                  </a:ext>
                </a:extLst>
              </p:cNvPr>
              <p:cNvCxnSpPr/>
              <p:nvPr/>
            </p:nvCxnSpPr>
            <p:spPr>
              <a:xfrm flipV="1">
                <a:off x="5952773" y="3900164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161" name="Grupp 160">
                <a:extLst>
                  <a:ext uri="{FF2B5EF4-FFF2-40B4-BE49-F238E27FC236}">
                    <a16:creationId xmlns:a16="http://schemas.microsoft.com/office/drawing/2014/main" id="{DB68974E-D106-5A42-8FE5-2C0AFA168930}"/>
                  </a:ext>
                </a:extLst>
              </p:cNvPr>
              <p:cNvGrpSpPr/>
              <p:nvPr/>
            </p:nvGrpSpPr>
            <p:grpSpPr>
              <a:xfrm>
                <a:off x="5673373" y="3780914"/>
                <a:ext cx="304017" cy="620428"/>
                <a:chOff x="3984902" y="1837366"/>
                <a:chExt cx="304017" cy="620428"/>
              </a:xfrm>
            </p:grpSpPr>
            <p:sp>
              <p:nvSpPr>
                <p:cNvPr id="166" name="textruta 165">
                  <a:extLst>
                    <a:ext uri="{FF2B5EF4-FFF2-40B4-BE49-F238E27FC236}">
                      <a16:creationId xmlns:a16="http://schemas.microsoft.com/office/drawing/2014/main" id="{9E01F757-E8AB-6D46-9F76-EF9D206C824B}"/>
                    </a:ext>
                  </a:extLst>
                </p:cNvPr>
                <p:cNvSpPr txBox="1"/>
                <p:nvPr/>
              </p:nvSpPr>
              <p:spPr>
                <a:xfrm>
                  <a:off x="3987233" y="183736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4</a:t>
                  </a:r>
                </a:p>
              </p:txBody>
            </p:sp>
            <p:sp>
              <p:nvSpPr>
                <p:cNvPr id="167" name="textruta 166">
                  <a:extLst>
                    <a:ext uri="{FF2B5EF4-FFF2-40B4-BE49-F238E27FC236}">
                      <a16:creationId xmlns:a16="http://schemas.microsoft.com/office/drawing/2014/main" id="{CB8CF41E-A990-2E4D-9690-BF67A969BD4C}"/>
                    </a:ext>
                  </a:extLst>
                </p:cNvPr>
                <p:cNvSpPr txBox="1"/>
                <p:nvPr/>
              </p:nvSpPr>
              <p:spPr>
                <a:xfrm>
                  <a:off x="3984902" y="2088462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3</a:t>
                  </a:r>
                </a:p>
              </p:txBody>
            </p:sp>
            <p:cxnSp>
              <p:nvCxnSpPr>
                <p:cNvPr id="168" name="Rak 167">
                  <a:extLst>
                    <a:ext uri="{FF2B5EF4-FFF2-40B4-BE49-F238E27FC236}">
                      <a16:creationId xmlns:a16="http://schemas.microsoft.com/office/drawing/2014/main" id="{E6A3337C-FB10-1C45-868D-B0A64184B71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46640" y="2145815"/>
                  <a:ext cx="191276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2" name="Grupp 161">
                <a:extLst>
                  <a:ext uri="{FF2B5EF4-FFF2-40B4-BE49-F238E27FC236}">
                    <a16:creationId xmlns:a16="http://schemas.microsoft.com/office/drawing/2014/main" id="{31C17E5A-9440-194C-A925-ECFBD57E6090}"/>
                  </a:ext>
                </a:extLst>
              </p:cNvPr>
              <p:cNvGrpSpPr/>
              <p:nvPr/>
            </p:nvGrpSpPr>
            <p:grpSpPr>
              <a:xfrm>
                <a:off x="6051165" y="3790040"/>
                <a:ext cx="318306" cy="597328"/>
                <a:chOff x="3871411" y="1841003"/>
                <a:chExt cx="318306" cy="597328"/>
              </a:xfrm>
            </p:grpSpPr>
            <p:sp>
              <p:nvSpPr>
                <p:cNvPr id="163" name="textruta 162">
                  <a:extLst>
                    <a:ext uri="{FF2B5EF4-FFF2-40B4-BE49-F238E27FC236}">
                      <a16:creationId xmlns:a16="http://schemas.microsoft.com/office/drawing/2014/main" id="{119FBBD2-760A-3D4D-959A-25030C303EC9}"/>
                    </a:ext>
                  </a:extLst>
                </p:cNvPr>
                <p:cNvSpPr txBox="1"/>
                <p:nvPr/>
              </p:nvSpPr>
              <p:spPr>
                <a:xfrm>
                  <a:off x="3871411" y="1841003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2</a:t>
                  </a:r>
                </a:p>
              </p:txBody>
            </p:sp>
            <p:sp>
              <p:nvSpPr>
                <p:cNvPr id="164" name="textruta 163">
                  <a:extLst>
                    <a:ext uri="{FF2B5EF4-FFF2-40B4-BE49-F238E27FC236}">
                      <a16:creationId xmlns:a16="http://schemas.microsoft.com/office/drawing/2014/main" id="{B71E0B0B-CD52-FF44-9439-ECBAB36987C2}"/>
                    </a:ext>
                  </a:extLst>
                </p:cNvPr>
                <p:cNvSpPr txBox="1"/>
                <p:nvPr/>
              </p:nvSpPr>
              <p:spPr>
                <a:xfrm>
                  <a:off x="3888031" y="2068999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9</a:t>
                  </a:r>
                </a:p>
              </p:txBody>
            </p:sp>
            <p:cxnSp>
              <p:nvCxnSpPr>
                <p:cNvPr id="165" name="Rak 164">
                  <a:extLst>
                    <a:ext uri="{FF2B5EF4-FFF2-40B4-BE49-F238E27FC236}">
                      <a16:creationId xmlns:a16="http://schemas.microsoft.com/office/drawing/2014/main" id="{27FCC77B-6577-7E4F-814A-2C4E27975C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27995" y="2137714"/>
                  <a:ext cx="194291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71" name="textruta 170">
              <a:extLst>
                <a:ext uri="{FF2B5EF4-FFF2-40B4-BE49-F238E27FC236}">
                  <a16:creationId xmlns:a16="http://schemas.microsoft.com/office/drawing/2014/main" id="{7D45AB72-96CF-6241-904B-4FD59C91F929}"/>
                </a:ext>
              </a:extLst>
            </p:cNvPr>
            <p:cNvSpPr txBox="1"/>
            <p:nvPr/>
          </p:nvSpPr>
          <p:spPr>
            <a:xfrm>
              <a:off x="3641741" y="2060112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36" name="Grupp 35">
            <a:extLst>
              <a:ext uri="{FF2B5EF4-FFF2-40B4-BE49-F238E27FC236}">
                <a16:creationId xmlns:a16="http://schemas.microsoft.com/office/drawing/2014/main" id="{F7BD96D5-4EC0-1A41-AA4A-EE567027E24D}"/>
              </a:ext>
            </a:extLst>
          </p:cNvPr>
          <p:cNvGrpSpPr/>
          <p:nvPr/>
        </p:nvGrpSpPr>
        <p:grpSpPr>
          <a:xfrm>
            <a:off x="2256927" y="2124988"/>
            <a:ext cx="881982" cy="372313"/>
            <a:chOff x="243480" y="3225880"/>
            <a:chExt cx="881982" cy="372313"/>
          </a:xfrm>
        </p:grpSpPr>
        <p:grpSp>
          <p:nvGrpSpPr>
            <p:cNvPr id="112" name="Grupp 111">
              <a:extLst>
                <a:ext uri="{FF2B5EF4-FFF2-40B4-BE49-F238E27FC236}">
                  <a16:creationId xmlns:a16="http://schemas.microsoft.com/office/drawing/2014/main" id="{63D4BF73-2671-0B43-944E-4EEFBA10CFC9}"/>
                </a:ext>
              </a:extLst>
            </p:cNvPr>
            <p:cNvGrpSpPr/>
            <p:nvPr/>
          </p:nvGrpSpPr>
          <p:grpSpPr>
            <a:xfrm>
              <a:off x="243480" y="3225880"/>
              <a:ext cx="881982" cy="372313"/>
              <a:chOff x="3103935" y="4493158"/>
              <a:chExt cx="881982" cy="372313"/>
            </a:xfrm>
          </p:grpSpPr>
          <p:grpSp>
            <p:nvGrpSpPr>
              <p:cNvPr id="113" name="Grupp 112">
                <a:extLst>
                  <a:ext uri="{FF2B5EF4-FFF2-40B4-BE49-F238E27FC236}">
                    <a16:creationId xmlns:a16="http://schemas.microsoft.com/office/drawing/2014/main" id="{F23BDDF0-CC02-4D4C-A6AF-356421B1FC42}"/>
                  </a:ext>
                </a:extLst>
              </p:cNvPr>
              <p:cNvGrpSpPr/>
              <p:nvPr/>
            </p:nvGrpSpPr>
            <p:grpSpPr>
              <a:xfrm>
                <a:off x="3103935" y="4510152"/>
                <a:ext cx="881982" cy="340360"/>
                <a:chOff x="2894377" y="3698463"/>
                <a:chExt cx="881982" cy="340360"/>
              </a:xfrm>
            </p:grpSpPr>
            <p:sp>
              <p:nvSpPr>
                <p:cNvPr id="152" name="Rektangel 151">
                  <a:extLst>
                    <a:ext uri="{FF2B5EF4-FFF2-40B4-BE49-F238E27FC236}">
                      <a16:creationId xmlns:a16="http://schemas.microsoft.com/office/drawing/2014/main" id="{2AAA35A5-33A5-534F-8020-F1E47C0B8F13}"/>
                    </a:ext>
                  </a:extLst>
                </p:cNvPr>
                <p:cNvSpPr/>
                <p:nvPr/>
              </p:nvSpPr>
              <p:spPr>
                <a:xfrm>
                  <a:off x="2894377" y="3698463"/>
                  <a:ext cx="440991" cy="34036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sp>
              <p:nvSpPr>
                <p:cNvPr id="153" name="Rektangel 152">
                  <a:extLst>
                    <a:ext uri="{FF2B5EF4-FFF2-40B4-BE49-F238E27FC236}">
                      <a16:creationId xmlns:a16="http://schemas.microsoft.com/office/drawing/2014/main" id="{55EDF9D3-3870-294C-A49E-595C85D5D17D}"/>
                    </a:ext>
                  </a:extLst>
                </p:cNvPr>
                <p:cNvSpPr/>
                <p:nvPr/>
              </p:nvSpPr>
              <p:spPr>
                <a:xfrm>
                  <a:off x="3335368" y="3698463"/>
                  <a:ext cx="440991" cy="34036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</p:grpSp>
          <p:grpSp>
            <p:nvGrpSpPr>
              <p:cNvPr id="115" name="Grupp 114">
                <a:extLst>
                  <a:ext uri="{FF2B5EF4-FFF2-40B4-BE49-F238E27FC236}">
                    <a16:creationId xmlns:a16="http://schemas.microsoft.com/office/drawing/2014/main" id="{1E88534D-F345-C64B-8972-9802F147575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195131" y="4495193"/>
                <a:ext cx="242375" cy="370278"/>
                <a:chOff x="1923930" y="4505108"/>
                <a:chExt cx="242128" cy="370383"/>
              </a:xfrm>
            </p:grpSpPr>
            <p:sp>
              <p:nvSpPr>
                <p:cNvPr id="145" name="textruta 16">
                  <a:extLst>
                    <a:ext uri="{FF2B5EF4-FFF2-40B4-BE49-F238E27FC236}">
                      <a16:creationId xmlns:a16="http://schemas.microsoft.com/office/drawing/2014/main" id="{C431C040-A08E-4F45-A3ED-31A15B31A7C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3930" y="4505108"/>
                  <a:ext cx="242128" cy="230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900" dirty="0">
                      <a:latin typeface="+mn-lt"/>
                    </a:rPr>
                    <a:t>1</a:t>
                  </a:r>
                </a:p>
              </p:txBody>
            </p:sp>
            <p:sp>
              <p:nvSpPr>
                <p:cNvPr id="146" name="textruta 17">
                  <a:extLst>
                    <a:ext uri="{FF2B5EF4-FFF2-40B4-BE49-F238E27FC236}">
                      <a16:creationId xmlns:a16="http://schemas.microsoft.com/office/drawing/2014/main" id="{85E68795-87C8-2B4B-96C3-B25C9092DFD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3930" y="4644594"/>
                  <a:ext cx="242128" cy="230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900" dirty="0">
                      <a:latin typeface="+mn-lt"/>
                    </a:rPr>
                    <a:t>9</a:t>
                  </a:r>
                </a:p>
              </p:txBody>
            </p:sp>
          </p:grpSp>
          <p:grpSp>
            <p:nvGrpSpPr>
              <p:cNvPr id="116" name="Grupp 115">
                <a:extLst>
                  <a:ext uri="{FF2B5EF4-FFF2-40B4-BE49-F238E27FC236}">
                    <a16:creationId xmlns:a16="http://schemas.microsoft.com/office/drawing/2014/main" id="{C516C921-8692-FC49-97BA-8524F2B935E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37054" y="4493158"/>
                <a:ext cx="242374" cy="370278"/>
                <a:chOff x="1923930" y="4505108"/>
                <a:chExt cx="242128" cy="370383"/>
              </a:xfrm>
            </p:grpSpPr>
            <p:sp>
              <p:nvSpPr>
                <p:cNvPr id="117" name="textruta 16">
                  <a:extLst>
                    <a:ext uri="{FF2B5EF4-FFF2-40B4-BE49-F238E27FC236}">
                      <a16:creationId xmlns:a16="http://schemas.microsoft.com/office/drawing/2014/main" id="{386C3C49-E04F-604F-84BA-34E0783F10A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3930" y="4505108"/>
                  <a:ext cx="242128" cy="230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900" dirty="0">
                      <a:latin typeface="+mn-lt"/>
                    </a:rPr>
                    <a:t>1</a:t>
                  </a:r>
                </a:p>
              </p:txBody>
            </p:sp>
            <p:sp>
              <p:nvSpPr>
                <p:cNvPr id="118" name="textruta 17">
                  <a:extLst>
                    <a:ext uri="{FF2B5EF4-FFF2-40B4-BE49-F238E27FC236}">
                      <a16:creationId xmlns:a16="http://schemas.microsoft.com/office/drawing/2014/main" id="{CDA9732E-AEE0-9141-B186-2D131716AF2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923930" y="4644594"/>
                  <a:ext cx="242128" cy="2308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900" dirty="0">
                      <a:latin typeface="+mn-lt"/>
                    </a:rPr>
                    <a:t>9</a:t>
                  </a:r>
                </a:p>
              </p:txBody>
            </p:sp>
          </p:grpSp>
        </p:grpSp>
        <p:cxnSp>
          <p:nvCxnSpPr>
            <p:cNvPr id="228" name="Rak 227">
              <a:extLst>
                <a:ext uri="{FF2B5EF4-FFF2-40B4-BE49-F238E27FC236}">
                  <a16:creationId xmlns:a16="http://schemas.microsoft.com/office/drawing/2014/main" id="{CE5CD8C5-5766-844F-A9E2-AAA71A6C401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04223" y="3408984"/>
              <a:ext cx="10328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Rak 228">
              <a:extLst>
                <a:ext uri="{FF2B5EF4-FFF2-40B4-BE49-F238E27FC236}">
                  <a16:creationId xmlns:a16="http://schemas.microsoft.com/office/drawing/2014/main" id="{4DB63762-68F7-734E-A341-E3E4C1EA3E4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853326" y="3408984"/>
              <a:ext cx="103280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upp 34">
            <a:extLst>
              <a:ext uri="{FF2B5EF4-FFF2-40B4-BE49-F238E27FC236}">
                <a16:creationId xmlns:a16="http://schemas.microsoft.com/office/drawing/2014/main" id="{3D90A60B-C302-3C4C-92AD-D6B27AEB579D}"/>
              </a:ext>
            </a:extLst>
          </p:cNvPr>
          <p:cNvGrpSpPr/>
          <p:nvPr/>
        </p:nvGrpSpPr>
        <p:grpSpPr>
          <a:xfrm>
            <a:off x="2256927" y="1770413"/>
            <a:ext cx="5276538" cy="368635"/>
            <a:chOff x="228038" y="2792845"/>
            <a:chExt cx="5276538" cy="368635"/>
          </a:xfrm>
        </p:grpSpPr>
        <p:grpSp>
          <p:nvGrpSpPr>
            <p:cNvPr id="215" name="Grupp 214">
              <a:extLst>
                <a:ext uri="{FF2B5EF4-FFF2-40B4-BE49-F238E27FC236}">
                  <a16:creationId xmlns:a16="http://schemas.microsoft.com/office/drawing/2014/main" id="{27701D86-13FA-DE47-96C8-EEB6A00BB0FF}"/>
                </a:ext>
              </a:extLst>
            </p:cNvPr>
            <p:cNvGrpSpPr/>
            <p:nvPr/>
          </p:nvGrpSpPr>
          <p:grpSpPr>
            <a:xfrm>
              <a:off x="228038" y="2797446"/>
              <a:ext cx="1322973" cy="364034"/>
              <a:chOff x="3544926" y="4487898"/>
              <a:chExt cx="440991" cy="372664"/>
            </a:xfrm>
          </p:grpSpPr>
          <p:sp>
            <p:nvSpPr>
              <p:cNvPr id="226" name="Rektangel 225">
                <a:extLst>
                  <a:ext uri="{FF2B5EF4-FFF2-40B4-BE49-F238E27FC236}">
                    <a16:creationId xmlns:a16="http://schemas.microsoft.com/office/drawing/2014/main" id="{9362EDAB-7A52-A649-BA7B-2150C1B71F13}"/>
                  </a:ext>
                </a:extLst>
              </p:cNvPr>
              <p:cNvSpPr/>
              <p:nvPr/>
            </p:nvSpPr>
            <p:spPr>
              <a:xfrm>
                <a:off x="3544926" y="4510152"/>
                <a:ext cx="440991" cy="34036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grpSp>
            <p:nvGrpSpPr>
              <p:cNvPr id="218" name="Grupp 217">
                <a:extLst>
                  <a:ext uri="{FF2B5EF4-FFF2-40B4-BE49-F238E27FC236}">
                    <a16:creationId xmlns:a16="http://schemas.microsoft.com/office/drawing/2014/main" id="{90F21C79-7F7C-AD4A-A70D-797FCD290E8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25762" y="4487898"/>
                <a:ext cx="70616" cy="372664"/>
                <a:chOff x="2012539" y="4499862"/>
                <a:chExt cx="70544" cy="372771"/>
              </a:xfrm>
            </p:grpSpPr>
            <p:sp>
              <p:nvSpPr>
                <p:cNvPr id="219" name="textruta 16">
                  <a:extLst>
                    <a:ext uri="{FF2B5EF4-FFF2-40B4-BE49-F238E27FC236}">
                      <a16:creationId xmlns:a16="http://schemas.microsoft.com/office/drawing/2014/main" id="{F1D33BFF-8AC4-2546-9119-1B4AF978309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13956" y="4499862"/>
                  <a:ext cx="69127" cy="2363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900" dirty="0">
                      <a:latin typeface="+mn-lt"/>
                    </a:rPr>
                    <a:t>1</a:t>
                  </a:r>
                </a:p>
              </p:txBody>
            </p:sp>
            <p:sp>
              <p:nvSpPr>
                <p:cNvPr id="220" name="textruta 17">
                  <a:extLst>
                    <a:ext uri="{FF2B5EF4-FFF2-40B4-BE49-F238E27FC236}">
                      <a16:creationId xmlns:a16="http://schemas.microsoft.com/office/drawing/2014/main" id="{395E00FE-22AC-C144-8AF7-5C6B0C4C563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12539" y="4636261"/>
                  <a:ext cx="69180" cy="2363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900" dirty="0">
                      <a:latin typeface="+mn-lt"/>
                    </a:rPr>
                    <a:t>3</a:t>
                  </a:r>
                </a:p>
              </p:txBody>
            </p:sp>
            <p:cxnSp>
              <p:nvCxnSpPr>
                <p:cNvPr id="221" name="Rak 220">
                  <a:extLst>
                    <a:ext uri="{FF2B5EF4-FFF2-40B4-BE49-F238E27FC236}">
                      <a16:creationId xmlns:a16="http://schemas.microsoft.com/office/drawing/2014/main" id="{ED999E22-04EC-084C-A5D0-4871B3F848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34962" y="4692352"/>
                  <a:ext cx="34392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1" name="Grupp 230">
              <a:extLst>
                <a:ext uri="{FF2B5EF4-FFF2-40B4-BE49-F238E27FC236}">
                  <a16:creationId xmlns:a16="http://schemas.microsoft.com/office/drawing/2014/main" id="{262DCDBE-2E69-DA40-8DB5-0EFF82358B57}"/>
                </a:ext>
              </a:extLst>
            </p:cNvPr>
            <p:cNvGrpSpPr/>
            <p:nvPr/>
          </p:nvGrpSpPr>
          <p:grpSpPr>
            <a:xfrm>
              <a:off x="2863835" y="2793563"/>
              <a:ext cx="1322973" cy="364034"/>
              <a:chOff x="3544926" y="4487898"/>
              <a:chExt cx="440991" cy="372664"/>
            </a:xfrm>
          </p:grpSpPr>
          <p:sp>
            <p:nvSpPr>
              <p:cNvPr id="232" name="Rektangel 231">
                <a:extLst>
                  <a:ext uri="{FF2B5EF4-FFF2-40B4-BE49-F238E27FC236}">
                    <a16:creationId xmlns:a16="http://schemas.microsoft.com/office/drawing/2014/main" id="{8C695225-8398-5C4F-94C3-8AE6F80785F1}"/>
                  </a:ext>
                </a:extLst>
              </p:cNvPr>
              <p:cNvSpPr/>
              <p:nvPr/>
            </p:nvSpPr>
            <p:spPr>
              <a:xfrm>
                <a:off x="3544926" y="4513343"/>
                <a:ext cx="440991" cy="34036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grpSp>
            <p:nvGrpSpPr>
              <p:cNvPr id="233" name="Grupp 232">
                <a:extLst>
                  <a:ext uri="{FF2B5EF4-FFF2-40B4-BE49-F238E27FC236}">
                    <a16:creationId xmlns:a16="http://schemas.microsoft.com/office/drawing/2014/main" id="{9042ACA9-1A3C-3541-8875-AC05E70B43B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25762" y="4487898"/>
                <a:ext cx="70616" cy="372664"/>
                <a:chOff x="2012539" y="4499862"/>
                <a:chExt cx="70544" cy="372771"/>
              </a:xfrm>
            </p:grpSpPr>
            <p:sp>
              <p:nvSpPr>
                <p:cNvPr id="234" name="textruta 16">
                  <a:extLst>
                    <a:ext uri="{FF2B5EF4-FFF2-40B4-BE49-F238E27FC236}">
                      <a16:creationId xmlns:a16="http://schemas.microsoft.com/office/drawing/2014/main" id="{92A746C6-6019-CD40-82E3-554A23EFD03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13956" y="4499862"/>
                  <a:ext cx="69127" cy="2363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900" dirty="0">
                      <a:latin typeface="+mn-lt"/>
                    </a:rPr>
                    <a:t>1</a:t>
                  </a:r>
                </a:p>
              </p:txBody>
            </p:sp>
            <p:sp>
              <p:nvSpPr>
                <p:cNvPr id="235" name="textruta 17">
                  <a:extLst>
                    <a:ext uri="{FF2B5EF4-FFF2-40B4-BE49-F238E27FC236}">
                      <a16:creationId xmlns:a16="http://schemas.microsoft.com/office/drawing/2014/main" id="{FBC91BD4-5084-A540-A376-214552402E7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12539" y="4636261"/>
                  <a:ext cx="69180" cy="2363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900" dirty="0">
                      <a:latin typeface="+mn-lt"/>
                    </a:rPr>
                    <a:t>3</a:t>
                  </a:r>
                </a:p>
              </p:txBody>
            </p:sp>
            <p:cxnSp>
              <p:nvCxnSpPr>
                <p:cNvPr id="236" name="Rak 235">
                  <a:extLst>
                    <a:ext uri="{FF2B5EF4-FFF2-40B4-BE49-F238E27FC236}">
                      <a16:creationId xmlns:a16="http://schemas.microsoft.com/office/drawing/2014/main" id="{BE41BCD5-A5F2-7043-84FB-F9638018C74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34962" y="4692352"/>
                  <a:ext cx="34392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37" name="Grupp 236">
              <a:extLst>
                <a:ext uri="{FF2B5EF4-FFF2-40B4-BE49-F238E27FC236}">
                  <a16:creationId xmlns:a16="http://schemas.microsoft.com/office/drawing/2014/main" id="{38010191-E006-4C40-BE2C-EC319504510E}"/>
                </a:ext>
              </a:extLst>
            </p:cNvPr>
            <p:cNvGrpSpPr/>
            <p:nvPr/>
          </p:nvGrpSpPr>
          <p:grpSpPr>
            <a:xfrm>
              <a:off x="1546681" y="2797446"/>
              <a:ext cx="1322973" cy="364034"/>
              <a:chOff x="3544926" y="4487898"/>
              <a:chExt cx="440991" cy="372664"/>
            </a:xfrm>
          </p:grpSpPr>
          <p:sp>
            <p:nvSpPr>
              <p:cNvPr id="238" name="Rektangel 237">
                <a:extLst>
                  <a:ext uri="{FF2B5EF4-FFF2-40B4-BE49-F238E27FC236}">
                    <a16:creationId xmlns:a16="http://schemas.microsoft.com/office/drawing/2014/main" id="{8AE5313E-DA30-6042-A516-0B4219260900}"/>
                  </a:ext>
                </a:extLst>
              </p:cNvPr>
              <p:cNvSpPr/>
              <p:nvPr/>
            </p:nvSpPr>
            <p:spPr>
              <a:xfrm>
                <a:off x="3544926" y="4510152"/>
                <a:ext cx="440991" cy="34036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grpSp>
            <p:nvGrpSpPr>
              <p:cNvPr id="239" name="Grupp 238">
                <a:extLst>
                  <a:ext uri="{FF2B5EF4-FFF2-40B4-BE49-F238E27FC236}">
                    <a16:creationId xmlns:a16="http://schemas.microsoft.com/office/drawing/2014/main" id="{2BD61631-0154-A643-ACD0-8F4BE5A4DE9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25762" y="4487898"/>
                <a:ext cx="70616" cy="372664"/>
                <a:chOff x="2012539" y="4499862"/>
                <a:chExt cx="70544" cy="372771"/>
              </a:xfrm>
            </p:grpSpPr>
            <p:sp>
              <p:nvSpPr>
                <p:cNvPr id="240" name="textruta 16">
                  <a:extLst>
                    <a:ext uri="{FF2B5EF4-FFF2-40B4-BE49-F238E27FC236}">
                      <a16:creationId xmlns:a16="http://schemas.microsoft.com/office/drawing/2014/main" id="{4D40E5DF-0C61-0B4B-8FA2-12B1F2C5ED2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13956" y="4499862"/>
                  <a:ext cx="69127" cy="2363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900" dirty="0">
                      <a:latin typeface="+mn-lt"/>
                    </a:rPr>
                    <a:t>1</a:t>
                  </a:r>
                </a:p>
              </p:txBody>
            </p:sp>
            <p:sp>
              <p:nvSpPr>
                <p:cNvPr id="241" name="textruta 17">
                  <a:extLst>
                    <a:ext uri="{FF2B5EF4-FFF2-40B4-BE49-F238E27FC236}">
                      <a16:creationId xmlns:a16="http://schemas.microsoft.com/office/drawing/2014/main" id="{494BC006-7A64-C74C-82E5-1BE2432A673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12539" y="4636261"/>
                  <a:ext cx="69180" cy="2363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900" dirty="0">
                      <a:latin typeface="+mn-lt"/>
                    </a:rPr>
                    <a:t>3</a:t>
                  </a:r>
                </a:p>
              </p:txBody>
            </p:sp>
            <p:cxnSp>
              <p:nvCxnSpPr>
                <p:cNvPr id="242" name="Rak 241">
                  <a:extLst>
                    <a:ext uri="{FF2B5EF4-FFF2-40B4-BE49-F238E27FC236}">
                      <a16:creationId xmlns:a16="http://schemas.microsoft.com/office/drawing/2014/main" id="{45EF24A6-94DD-EB4F-9430-E070980C238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34962" y="4692352"/>
                  <a:ext cx="34392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43" name="Grupp 242">
              <a:extLst>
                <a:ext uri="{FF2B5EF4-FFF2-40B4-BE49-F238E27FC236}">
                  <a16:creationId xmlns:a16="http://schemas.microsoft.com/office/drawing/2014/main" id="{CCBEF238-DB5C-D24A-8070-5881507B7D0F}"/>
                </a:ext>
              </a:extLst>
            </p:cNvPr>
            <p:cNvGrpSpPr/>
            <p:nvPr/>
          </p:nvGrpSpPr>
          <p:grpSpPr>
            <a:xfrm>
              <a:off x="4181603" y="2792845"/>
              <a:ext cx="1322973" cy="364034"/>
              <a:chOff x="3544926" y="4487898"/>
              <a:chExt cx="440991" cy="372664"/>
            </a:xfrm>
          </p:grpSpPr>
          <p:sp>
            <p:nvSpPr>
              <p:cNvPr id="244" name="Rektangel 243">
                <a:extLst>
                  <a:ext uri="{FF2B5EF4-FFF2-40B4-BE49-F238E27FC236}">
                    <a16:creationId xmlns:a16="http://schemas.microsoft.com/office/drawing/2014/main" id="{72129F8E-B44B-B34B-B237-6C749567B776}"/>
                  </a:ext>
                </a:extLst>
              </p:cNvPr>
              <p:cNvSpPr/>
              <p:nvPr/>
            </p:nvSpPr>
            <p:spPr>
              <a:xfrm>
                <a:off x="3544926" y="4510152"/>
                <a:ext cx="440991" cy="34036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grpSp>
            <p:nvGrpSpPr>
              <p:cNvPr id="245" name="Grupp 244">
                <a:extLst>
                  <a:ext uri="{FF2B5EF4-FFF2-40B4-BE49-F238E27FC236}">
                    <a16:creationId xmlns:a16="http://schemas.microsoft.com/office/drawing/2014/main" id="{CFD4242B-7DFF-0348-A9E4-C5499242FDC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725762" y="4487898"/>
                <a:ext cx="70616" cy="372664"/>
                <a:chOff x="2012539" y="4499862"/>
                <a:chExt cx="70544" cy="372771"/>
              </a:xfrm>
            </p:grpSpPr>
            <p:sp>
              <p:nvSpPr>
                <p:cNvPr id="246" name="textruta 16">
                  <a:extLst>
                    <a:ext uri="{FF2B5EF4-FFF2-40B4-BE49-F238E27FC236}">
                      <a16:creationId xmlns:a16="http://schemas.microsoft.com/office/drawing/2014/main" id="{8AC6EE33-5830-774D-BB38-72084ABAED9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13956" y="4499862"/>
                  <a:ext cx="69127" cy="2363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900" dirty="0">
                      <a:latin typeface="+mn-lt"/>
                    </a:rPr>
                    <a:t>1</a:t>
                  </a:r>
                </a:p>
              </p:txBody>
            </p:sp>
            <p:sp>
              <p:nvSpPr>
                <p:cNvPr id="247" name="textruta 17">
                  <a:extLst>
                    <a:ext uri="{FF2B5EF4-FFF2-40B4-BE49-F238E27FC236}">
                      <a16:creationId xmlns:a16="http://schemas.microsoft.com/office/drawing/2014/main" id="{57FAA6B7-43A0-8043-9A48-686843B8C7E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012539" y="4636261"/>
                  <a:ext cx="69180" cy="23637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Calibri" charset="0"/>
                      <a:ea typeface="ＭＳ Ｐゴシック" charset="0"/>
                    </a:defRPr>
                  </a:lvl9pPr>
                </a:lstStyle>
                <a:p>
                  <a:pPr eaLnBrk="1" hangingPunct="1"/>
                  <a:r>
                    <a:rPr lang="sv-SE" sz="900" dirty="0">
                      <a:latin typeface="+mn-lt"/>
                    </a:rPr>
                    <a:t>3</a:t>
                  </a:r>
                </a:p>
              </p:txBody>
            </p:sp>
            <p:cxnSp>
              <p:nvCxnSpPr>
                <p:cNvPr id="248" name="Rak 247">
                  <a:extLst>
                    <a:ext uri="{FF2B5EF4-FFF2-40B4-BE49-F238E27FC236}">
                      <a16:creationId xmlns:a16="http://schemas.microsoft.com/office/drawing/2014/main" id="{85E5F3BC-92C1-8A47-B39E-8C5FE3DFC5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034962" y="4692352"/>
                  <a:ext cx="34392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7" name="Grupp 36">
            <a:extLst>
              <a:ext uri="{FF2B5EF4-FFF2-40B4-BE49-F238E27FC236}">
                <a16:creationId xmlns:a16="http://schemas.microsoft.com/office/drawing/2014/main" id="{56FB483A-11B9-1648-B5EA-8D9A7B76B634}"/>
              </a:ext>
            </a:extLst>
          </p:cNvPr>
          <p:cNvGrpSpPr/>
          <p:nvPr/>
        </p:nvGrpSpPr>
        <p:grpSpPr>
          <a:xfrm>
            <a:off x="2296954" y="3998568"/>
            <a:ext cx="5255922" cy="379436"/>
            <a:chOff x="2343465" y="3992663"/>
            <a:chExt cx="5255922" cy="379436"/>
          </a:xfrm>
        </p:grpSpPr>
        <p:grpSp>
          <p:nvGrpSpPr>
            <p:cNvPr id="249" name="Grupp 248">
              <a:extLst>
                <a:ext uri="{FF2B5EF4-FFF2-40B4-BE49-F238E27FC236}">
                  <a16:creationId xmlns:a16="http://schemas.microsoft.com/office/drawing/2014/main" id="{DD8B7926-E96F-1046-853C-5807E0CA13E3}"/>
                </a:ext>
              </a:extLst>
            </p:cNvPr>
            <p:cNvGrpSpPr/>
            <p:nvPr/>
          </p:nvGrpSpPr>
          <p:grpSpPr>
            <a:xfrm>
              <a:off x="2343465" y="3992663"/>
              <a:ext cx="882373" cy="372313"/>
              <a:chOff x="243088" y="3225880"/>
              <a:chExt cx="882373" cy="372313"/>
            </a:xfrm>
          </p:grpSpPr>
          <p:grpSp>
            <p:nvGrpSpPr>
              <p:cNvPr id="250" name="Grupp 249">
                <a:extLst>
                  <a:ext uri="{FF2B5EF4-FFF2-40B4-BE49-F238E27FC236}">
                    <a16:creationId xmlns:a16="http://schemas.microsoft.com/office/drawing/2014/main" id="{E1388FC6-C1D8-1F42-9C51-F1841732FC65}"/>
                  </a:ext>
                </a:extLst>
              </p:cNvPr>
              <p:cNvGrpSpPr/>
              <p:nvPr/>
            </p:nvGrpSpPr>
            <p:grpSpPr>
              <a:xfrm>
                <a:off x="243088" y="3225880"/>
                <a:ext cx="882373" cy="372313"/>
                <a:chOff x="3103543" y="4493158"/>
                <a:chExt cx="882373" cy="372313"/>
              </a:xfrm>
            </p:grpSpPr>
            <p:grpSp>
              <p:nvGrpSpPr>
                <p:cNvPr id="253" name="Grupp 252">
                  <a:extLst>
                    <a:ext uri="{FF2B5EF4-FFF2-40B4-BE49-F238E27FC236}">
                      <a16:creationId xmlns:a16="http://schemas.microsoft.com/office/drawing/2014/main" id="{53735750-78E6-F747-8EE1-B863502C3067}"/>
                    </a:ext>
                  </a:extLst>
                </p:cNvPr>
                <p:cNvGrpSpPr/>
                <p:nvPr/>
              </p:nvGrpSpPr>
              <p:grpSpPr>
                <a:xfrm>
                  <a:off x="3103543" y="4515394"/>
                  <a:ext cx="882373" cy="341224"/>
                  <a:chOff x="2893985" y="3703705"/>
                  <a:chExt cx="882373" cy="341224"/>
                </a:xfrm>
              </p:grpSpPr>
              <p:sp>
                <p:nvSpPr>
                  <p:cNvPr id="260" name="Rektangel 259">
                    <a:extLst>
                      <a:ext uri="{FF2B5EF4-FFF2-40B4-BE49-F238E27FC236}">
                        <a16:creationId xmlns:a16="http://schemas.microsoft.com/office/drawing/2014/main" id="{1A7D1AF2-8EE9-8C4B-9BC2-D9AED7962A3D}"/>
                      </a:ext>
                    </a:extLst>
                  </p:cNvPr>
                  <p:cNvSpPr/>
                  <p:nvPr/>
                </p:nvSpPr>
                <p:spPr>
                  <a:xfrm>
                    <a:off x="2893985" y="3704569"/>
                    <a:ext cx="440991" cy="340360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/>
                  </a:p>
                </p:txBody>
              </p:sp>
              <p:sp>
                <p:nvSpPr>
                  <p:cNvPr id="261" name="Rektangel 260">
                    <a:extLst>
                      <a:ext uri="{FF2B5EF4-FFF2-40B4-BE49-F238E27FC236}">
                        <a16:creationId xmlns:a16="http://schemas.microsoft.com/office/drawing/2014/main" id="{31D2B0F6-F5EF-634D-9FAC-E12210F4305B}"/>
                      </a:ext>
                    </a:extLst>
                  </p:cNvPr>
                  <p:cNvSpPr/>
                  <p:nvPr/>
                </p:nvSpPr>
                <p:spPr>
                  <a:xfrm>
                    <a:off x="3335367" y="3703705"/>
                    <a:ext cx="440991" cy="340360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/>
                  </a:p>
                </p:txBody>
              </p:sp>
            </p:grpSp>
            <p:grpSp>
              <p:nvGrpSpPr>
                <p:cNvPr id="254" name="Grupp 253">
                  <a:extLst>
                    <a:ext uri="{FF2B5EF4-FFF2-40B4-BE49-F238E27FC236}">
                      <a16:creationId xmlns:a16="http://schemas.microsoft.com/office/drawing/2014/main" id="{E652128A-6877-CA4C-A775-9C9024DC06D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95131" y="4495193"/>
                  <a:ext cx="242375" cy="370278"/>
                  <a:chOff x="1923930" y="4505108"/>
                  <a:chExt cx="242128" cy="370383"/>
                </a:xfrm>
              </p:grpSpPr>
              <p:sp>
                <p:nvSpPr>
                  <p:cNvPr id="258" name="textruta 16">
                    <a:extLst>
                      <a:ext uri="{FF2B5EF4-FFF2-40B4-BE49-F238E27FC236}">
                        <a16:creationId xmlns:a16="http://schemas.microsoft.com/office/drawing/2014/main" id="{1EBB57A3-1B32-DC4E-AA00-A75096CAEBE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505108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1</a:t>
                    </a:r>
                  </a:p>
                </p:txBody>
              </p:sp>
              <p:sp>
                <p:nvSpPr>
                  <p:cNvPr id="259" name="textruta 17">
                    <a:extLst>
                      <a:ext uri="{FF2B5EF4-FFF2-40B4-BE49-F238E27FC236}">
                        <a16:creationId xmlns:a16="http://schemas.microsoft.com/office/drawing/2014/main" id="{FEDBDCF6-CB88-5A45-B803-B3B8FF47500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644594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9</a:t>
                    </a:r>
                  </a:p>
                </p:txBody>
              </p:sp>
            </p:grpSp>
            <p:grpSp>
              <p:nvGrpSpPr>
                <p:cNvPr id="255" name="Grupp 254">
                  <a:extLst>
                    <a:ext uri="{FF2B5EF4-FFF2-40B4-BE49-F238E27FC236}">
                      <a16:creationId xmlns:a16="http://schemas.microsoft.com/office/drawing/2014/main" id="{51B77B07-AD75-1047-A4B7-061688C958F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37054" y="4493158"/>
                  <a:ext cx="242374" cy="370278"/>
                  <a:chOff x="1923930" y="4505108"/>
                  <a:chExt cx="242128" cy="370383"/>
                </a:xfrm>
              </p:grpSpPr>
              <p:sp>
                <p:nvSpPr>
                  <p:cNvPr id="256" name="textruta 16">
                    <a:extLst>
                      <a:ext uri="{FF2B5EF4-FFF2-40B4-BE49-F238E27FC236}">
                        <a16:creationId xmlns:a16="http://schemas.microsoft.com/office/drawing/2014/main" id="{8A7555CE-4CA5-BA47-A64C-B7E6B120F4D4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505108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1</a:t>
                    </a:r>
                  </a:p>
                </p:txBody>
              </p:sp>
              <p:sp>
                <p:nvSpPr>
                  <p:cNvPr id="257" name="textruta 17">
                    <a:extLst>
                      <a:ext uri="{FF2B5EF4-FFF2-40B4-BE49-F238E27FC236}">
                        <a16:creationId xmlns:a16="http://schemas.microsoft.com/office/drawing/2014/main" id="{E1E95CF8-82A4-D54B-83D4-5556F39AE25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644594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9</a:t>
                    </a:r>
                  </a:p>
                </p:txBody>
              </p:sp>
            </p:grpSp>
          </p:grpSp>
          <p:cxnSp>
            <p:nvCxnSpPr>
              <p:cNvPr id="251" name="Rak 250">
                <a:extLst>
                  <a:ext uri="{FF2B5EF4-FFF2-40B4-BE49-F238E27FC236}">
                    <a16:creationId xmlns:a16="http://schemas.microsoft.com/office/drawing/2014/main" id="{9A2C17A6-AA48-0E45-B378-8CC09CAC117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04223" y="3408984"/>
                <a:ext cx="10328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Rak 251">
                <a:extLst>
                  <a:ext uri="{FF2B5EF4-FFF2-40B4-BE49-F238E27FC236}">
                    <a16:creationId xmlns:a16="http://schemas.microsoft.com/office/drawing/2014/main" id="{6E8B403E-0E42-5641-A4D6-AA02CB1252C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53326" y="3408984"/>
                <a:ext cx="10328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2" name="Grupp 261">
              <a:extLst>
                <a:ext uri="{FF2B5EF4-FFF2-40B4-BE49-F238E27FC236}">
                  <a16:creationId xmlns:a16="http://schemas.microsoft.com/office/drawing/2014/main" id="{7FE8AB6C-AF93-B044-A0B3-1314A3BCB156}"/>
                </a:ext>
              </a:extLst>
            </p:cNvPr>
            <p:cNvGrpSpPr/>
            <p:nvPr/>
          </p:nvGrpSpPr>
          <p:grpSpPr>
            <a:xfrm>
              <a:off x="3219171" y="3999786"/>
              <a:ext cx="881982" cy="372313"/>
              <a:chOff x="243480" y="3225880"/>
              <a:chExt cx="881982" cy="372313"/>
            </a:xfrm>
          </p:grpSpPr>
          <p:grpSp>
            <p:nvGrpSpPr>
              <p:cNvPr id="263" name="Grupp 262">
                <a:extLst>
                  <a:ext uri="{FF2B5EF4-FFF2-40B4-BE49-F238E27FC236}">
                    <a16:creationId xmlns:a16="http://schemas.microsoft.com/office/drawing/2014/main" id="{3D693354-2649-F340-BB4F-8906E02E4D5B}"/>
                  </a:ext>
                </a:extLst>
              </p:cNvPr>
              <p:cNvGrpSpPr/>
              <p:nvPr/>
            </p:nvGrpSpPr>
            <p:grpSpPr>
              <a:xfrm>
                <a:off x="243480" y="3225880"/>
                <a:ext cx="881982" cy="372313"/>
                <a:chOff x="3103935" y="4493158"/>
                <a:chExt cx="881982" cy="372313"/>
              </a:xfrm>
            </p:grpSpPr>
            <p:grpSp>
              <p:nvGrpSpPr>
                <p:cNvPr id="266" name="Grupp 265">
                  <a:extLst>
                    <a:ext uri="{FF2B5EF4-FFF2-40B4-BE49-F238E27FC236}">
                      <a16:creationId xmlns:a16="http://schemas.microsoft.com/office/drawing/2014/main" id="{950DC2F7-4274-5345-BBCC-0F0EEB0AB33B}"/>
                    </a:ext>
                  </a:extLst>
                </p:cNvPr>
                <p:cNvGrpSpPr/>
                <p:nvPr/>
              </p:nvGrpSpPr>
              <p:grpSpPr>
                <a:xfrm>
                  <a:off x="3103935" y="4510152"/>
                  <a:ext cx="881982" cy="340360"/>
                  <a:chOff x="2894377" y="3698463"/>
                  <a:chExt cx="881982" cy="340360"/>
                </a:xfrm>
              </p:grpSpPr>
              <p:sp>
                <p:nvSpPr>
                  <p:cNvPr id="273" name="Rektangel 272">
                    <a:extLst>
                      <a:ext uri="{FF2B5EF4-FFF2-40B4-BE49-F238E27FC236}">
                        <a16:creationId xmlns:a16="http://schemas.microsoft.com/office/drawing/2014/main" id="{E81F5F12-9073-2740-B3D8-4171913EB6EB}"/>
                      </a:ext>
                    </a:extLst>
                  </p:cNvPr>
                  <p:cNvSpPr/>
                  <p:nvPr/>
                </p:nvSpPr>
                <p:spPr>
                  <a:xfrm>
                    <a:off x="2894377" y="3698463"/>
                    <a:ext cx="440991" cy="340360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/>
                  </a:p>
                </p:txBody>
              </p:sp>
              <p:sp>
                <p:nvSpPr>
                  <p:cNvPr id="274" name="Rektangel 273">
                    <a:extLst>
                      <a:ext uri="{FF2B5EF4-FFF2-40B4-BE49-F238E27FC236}">
                        <a16:creationId xmlns:a16="http://schemas.microsoft.com/office/drawing/2014/main" id="{3D64F780-453E-134D-A04D-4662EFECE669}"/>
                      </a:ext>
                    </a:extLst>
                  </p:cNvPr>
                  <p:cNvSpPr/>
                  <p:nvPr/>
                </p:nvSpPr>
                <p:spPr>
                  <a:xfrm>
                    <a:off x="3335368" y="3698463"/>
                    <a:ext cx="440991" cy="340360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/>
                  </a:p>
                </p:txBody>
              </p:sp>
            </p:grpSp>
            <p:grpSp>
              <p:nvGrpSpPr>
                <p:cNvPr id="267" name="Grupp 266">
                  <a:extLst>
                    <a:ext uri="{FF2B5EF4-FFF2-40B4-BE49-F238E27FC236}">
                      <a16:creationId xmlns:a16="http://schemas.microsoft.com/office/drawing/2014/main" id="{26711404-2E58-3A46-AAF3-E7042FD8147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95131" y="4495193"/>
                  <a:ext cx="242375" cy="370278"/>
                  <a:chOff x="1923930" y="4505108"/>
                  <a:chExt cx="242128" cy="370383"/>
                </a:xfrm>
              </p:grpSpPr>
              <p:sp>
                <p:nvSpPr>
                  <p:cNvPr id="271" name="textruta 16">
                    <a:extLst>
                      <a:ext uri="{FF2B5EF4-FFF2-40B4-BE49-F238E27FC236}">
                        <a16:creationId xmlns:a16="http://schemas.microsoft.com/office/drawing/2014/main" id="{02590401-19EB-6846-890E-9E621DACA40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505108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1</a:t>
                    </a:r>
                  </a:p>
                </p:txBody>
              </p:sp>
              <p:sp>
                <p:nvSpPr>
                  <p:cNvPr id="272" name="textruta 17">
                    <a:extLst>
                      <a:ext uri="{FF2B5EF4-FFF2-40B4-BE49-F238E27FC236}">
                        <a16:creationId xmlns:a16="http://schemas.microsoft.com/office/drawing/2014/main" id="{BB3288B6-137E-9B48-84C9-ADF66687F15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644594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9</a:t>
                    </a:r>
                  </a:p>
                </p:txBody>
              </p:sp>
            </p:grpSp>
            <p:grpSp>
              <p:nvGrpSpPr>
                <p:cNvPr id="268" name="Grupp 267">
                  <a:extLst>
                    <a:ext uri="{FF2B5EF4-FFF2-40B4-BE49-F238E27FC236}">
                      <a16:creationId xmlns:a16="http://schemas.microsoft.com/office/drawing/2014/main" id="{A72D426F-1794-A141-8E9E-B6C0244440E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37054" y="4493158"/>
                  <a:ext cx="242374" cy="370278"/>
                  <a:chOff x="1923930" y="4505108"/>
                  <a:chExt cx="242128" cy="370383"/>
                </a:xfrm>
              </p:grpSpPr>
              <p:sp>
                <p:nvSpPr>
                  <p:cNvPr id="269" name="textruta 16">
                    <a:extLst>
                      <a:ext uri="{FF2B5EF4-FFF2-40B4-BE49-F238E27FC236}">
                        <a16:creationId xmlns:a16="http://schemas.microsoft.com/office/drawing/2014/main" id="{CB90C302-28E5-0641-9C02-F586E52533E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505108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1</a:t>
                    </a:r>
                  </a:p>
                </p:txBody>
              </p:sp>
              <p:sp>
                <p:nvSpPr>
                  <p:cNvPr id="270" name="textruta 17">
                    <a:extLst>
                      <a:ext uri="{FF2B5EF4-FFF2-40B4-BE49-F238E27FC236}">
                        <a16:creationId xmlns:a16="http://schemas.microsoft.com/office/drawing/2014/main" id="{407E6B47-0B0D-3A40-85B3-6B391DFAB82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644594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9</a:t>
                    </a:r>
                  </a:p>
                </p:txBody>
              </p:sp>
            </p:grpSp>
          </p:grpSp>
          <p:cxnSp>
            <p:nvCxnSpPr>
              <p:cNvPr id="264" name="Rak 263">
                <a:extLst>
                  <a:ext uri="{FF2B5EF4-FFF2-40B4-BE49-F238E27FC236}">
                    <a16:creationId xmlns:a16="http://schemas.microsoft.com/office/drawing/2014/main" id="{6F610844-D2C3-1A4A-90D6-09A04E5DB9A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04223" y="3408984"/>
                <a:ext cx="10328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Rak 264">
                <a:extLst>
                  <a:ext uri="{FF2B5EF4-FFF2-40B4-BE49-F238E27FC236}">
                    <a16:creationId xmlns:a16="http://schemas.microsoft.com/office/drawing/2014/main" id="{4D542CD9-2EFC-1848-9BDE-89520E1E19C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53326" y="3408984"/>
                <a:ext cx="10328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5" name="Grupp 274">
              <a:extLst>
                <a:ext uri="{FF2B5EF4-FFF2-40B4-BE49-F238E27FC236}">
                  <a16:creationId xmlns:a16="http://schemas.microsoft.com/office/drawing/2014/main" id="{B7F05F3D-D079-3149-95C6-0195712506AC}"/>
                </a:ext>
              </a:extLst>
            </p:cNvPr>
            <p:cNvGrpSpPr/>
            <p:nvPr/>
          </p:nvGrpSpPr>
          <p:grpSpPr>
            <a:xfrm>
              <a:off x="4088508" y="3995716"/>
              <a:ext cx="881982" cy="372313"/>
              <a:chOff x="243480" y="3225880"/>
              <a:chExt cx="881982" cy="372313"/>
            </a:xfrm>
          </p:grpSpPr>
          <p:grpSp>
            <p:nvGrpSpPr>
              <p:cNvPr id="276" name="Grupp 275">
                <a:extLst>
                  <a:ext uri="{FF2B5EF4-FFF2-40B4-BE49-F238E27FC236}">
                    <a16:creationId xmlns:a16="http://schemas.microsoft.com/office/drawing/2014/main" id="{1853CFBE-A389-A34D-878C-C707BCE147C1}"/>
                  </a:ext>
                </a:extLst>
              </p:cNvPr>
              <p:cNvGrpSpPr/>
              <p:nvPr/>
            </p:nvGrpSpPr>
            <p:grpSpPr>
              <a:xfrm>
                <a:off x="243480" y="3225880"/>
                <a:ext cx="881982" cy="372313"/>
                <a:chOff x="3103935" y="4493158"/>
                <a:chExt cx="881982" cy="372313"/>
              </a:xfrm>
            </p:grpSpPr>
            <p:grpSp>
              <p:nvGrpSpPr>
                <p:cNvPr id="279" name="Grupp 278">
                  <a:extLst>
                    <a:ext uri="{FF2B5EF4-FFF2-40B4-BE49-F238E27FC236}">
                      <a16:creationId xmlns:a16="http://schemas.microsoft.com/office/drawing/2014/main" id="{6AA21114-13EC-6043-8166-5A973D1F6B0A}"/>
                    </a:ext>
                  </a:extLst>
                </p:cNvPr>
                <p:cNvGrpSpPr/>
                <p:nvPr/>
              </p:nvGrpSpPr>
              <p:grpSpPr>
                <a:xfrm>
                  <a:off x="3103935" y="4510152"/>
                  <a:ext cx="881982" cy="340360"/>
                  <a:chOff x="2894377" y="3698463"/>
                  <a:chExt cx="881982" cy="340360"/>
                </a:xfrm>
              </p:grpSpPr>
              <p:sp>
                <p:nvSpPr>
                  <p:cNvPr id="286" name="Rektangel 285">
                    <a:extLst>
                      <a:ext uri="{FF2B5EF4-FFF2-40B4-BE49-F238E27FC236}">
                        <a16:creationId xmlns:a16="http://schemas.microsoft.com/office/drawing/2014/main" id="{B2A0A4E0-C922-7B49-B913-0B2E91A8C501}"/>
                      </a:ext>
                    </a:extLst>
                  </p:cNvPr>
                  <p:cNvSpPr/>
                  <p:nvPr/>
                </p:nvSpPr>
                <p:spPr>
                  <a:xfrm>
                    <a:off x="2894377" y="3698463"/>
                    <a:ext cx="440991" cy="340360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/>
                  </a:p>
                </p:txBody>
              </p:sp>
              <p:sp>
                <p:nvSpPr>
                  <p:cNvPr id="287" name="Rektangel 286">
                    <a:extLst>
                      <a:ext uri="{FF2B5EF4-FFF2-40B4-BE49-F238E27FC236}">
                        <a16:creationId xmlns:a16="http://schemas.microsoft.com/office/drawing/2014/main" id="{6F4CC827-32B8-234C-8A9D-8E339BC6B7D3}"/>
                      </a:ext>
                    </a:extLst>
                  </p:cNvPr>
                  <p:cNvSpPr/>
                  <p:nvPr/>
                </p:nvSpPr>
                <p:spPr>
                  <a:xfrm>
                    <a:off x="3335368" y="3698463"/>
                    <a:ext cx="440991" cy="340360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/>
                  </a:p>
                </p:txBody>
              </p:sp>
            </p:grpSp>
            <p:grpSp>
              <p:nvGrpSpPr>
                <p:cNvPr id="280" name="Grupp 279">
                  <a:extLst>
                    <a:ext uri="{FF2B5EF4-FFF2-40B4-BE49-F238E27FC236}">
                      <a16:creationId xmlns:a16="http://schemas.microsoft.com/office/drawing/2014/main" id="{22A879FF-AF8F-424E-947B-9473E0EFB4D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95131" y="4495193"/>
                  <a:ext cx="242375" cy="370278"/>
                  <a:chOff x="1923930" y="4505108"/>
                  <a:chExt cx="242128" cy="370383"/>
                </a:xfrm>
              </p:grpSpPr>
              <p:sp>
                <p:nvSpPr>
                  <p:cNvPr id="284" name="textruta 16">
                    <a:extLst>
                      <a:ext uri="{FF2B5EF4-FFF2-40B4-BE49-F238E27FC236}">
                        <a16:creationId xmlns:a16="http://schemas.microsoft.com/office/drawing/2014/main" id="{355BEAC4-775D-034C-9EBA-B34C057DAE6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505108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1</a:t>
                    </a:r>
                  </a:p>
                </p:txBody>
              </p:sp>
              <p:sp>
                <p:nvSpPr>
                  <p:cNvPr id="285" name="textruta 17">
                    <a:extLst>
                      <a:ext uri="{FF2B5EF4-FFF2-40B4-BE49-F238E27FC236}">
                        <a16:creationId xmlns:a16="http://schemas.microsoft.com/office/drawing/2014/main" id="{FF6212BC-F61B-FA4C-A5A0-EA052D96D63D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644594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9</a:t>
                    </a:r>
                  </a:p>
                </p:txBody>
              </p:sp>
            </p:grpSp>
            <p:grpSp>
              <p:nvGrpSpPr>
                <p:cNvPr id="281" name="Grupp 280">
                  <a:extLst>
                    <a:ext uri="{FF2B5EF4-FFF2-40B4-BE49-F238E27FC236}">
                      <a16:creationId xmlns:a16="http://schemas.microsoft.com/office/drawing/2014/main" id="{701EAF4D-9FF1-B947-B3C3-8EA1D026EC6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37054" y="4493158"/>
                  <a:ext cx="242374" cy="370278"/>
                  <a:chOff x="1923930" y="4505108"/>
                  <a:chExt cx="242128" cy="370383"/>
                </a:xfrm>
              </p:grpSpPr>
              <p:sp>
                <p:nvSpPr>
                  <p:cNvPr id="282" name="textruta 16">
                    <a:extLst>
                      <a:ext uri="{FF2B5EF4-FFF2-40B4-BE49-F238E27FC236}">
                        <a16:creationId xmlns:a16="http://schemas.microsoft.com/office/drawing/2014/main" id="{851DEBEC-1204-5D4F-8751-11382FF504E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505108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1</a:t>
                    </a:r>
                  </a:p>
                </p:txBody>
              </p:sp>
              <p:sp>
                <p:nvSpPr>
                  <p:cNvPr id="283" name="textruta 17">
                    <a:extLst>
                      <a:ext uri="{FF2B5EF4-FFF2-40B4-BE49-F238E27FC236}">
                        <a16:creationId xmlns:a16="http://schemas.microsoft.com/office/drawing/2014/main" id="{CC28F5A9-559D-0C41-945B-68EA1FE85D0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644594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9</a:t>
                    </a:r>
                  </a:p>
                </p:txBody>
              </p:sp>
            </p:grpSp>
          </p:grpSp>
          <p:cxnSp>
            <p:nvCxnSpPr>
              <p:cNvPr id="277" name="Rak 276">
                <a:extLst>
                  <a:ext uri="{FF2B5EF4-FFF2-40B4-BE49-F238E27FC236}">
                    <a16:creationId xmlns:a16="http://schemas.microsoft.com/office/drawing/2014/main" id="{08809AEE-D9D4-B442-8667-032BA05A6EC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04223" y="3408984"/>
                <a:ext cx="10328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Rak 277">
                <a:extLst>
                  <a:ext uri="{FF2B5EF4-FFF2-40B4-BE49-F238E27FC236}">
                    <a16:creationId xmlns:a16="http://schemas.microsoft.com/office/drawing/2014/main" id="{12BD0589-E782-0D49-960E-056827E8E6C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53326" y="3408984"/>
                <a:ext cx="10328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8" name="Grupp 287">
              <a:extLst>
                <a:ext uri="{FF2B5EF4-FFF2-40B4-BE49-F238E27FC236}">
                  <a16:creationId xmlns:a16="http://schemas.microsoft.com/office/drawing/2014/main" id="{93C3AE74-1B58-3344-925F-9FC3EA502B28}"/>
                </a:ext>
              </a:extLst>
            </p:cNvPr>
            <p:cNvGrpSpPr/>
            <p:nvPr/>
          </p:nvGrpSpPr>
          <p:grpSpPr>
            <a:xfrm>
              <a:off x="4969266" y="3999786"/>
              <a:ext cx="881982" cy="372313"/>
              <a:chOff x="243480" y="3225880"/>
              <a:chExt cx="881982" cy="372313"/>
            </a:xfrm>
          </p:grpSpPr>
          <p:grpSp>
            <p:nvGrpSpPr>
              <p:cNvPr id="289" name="Grupp 288">
                <a:extLst>
                  <a:ext uri="{FF2B5EF4-FFF2-40B4-BE49-F238E27FC236}">
                    <a16:creationId xmlns:a16="http://schemas.microsoft.com/office/drawing/2014/main" id="{67B429F6-9A70-104A-9BB2-093B6B7D9D8A}"/>
                  </a:ext>
                </a:extLst>
              </p:cNvPr>
              <p:cNvGrpSpPr/>
              <p:nvPr/>
            </p:nvGrpSpPr>
            <p:grpSpPr>
              <a:xfrm>
                <a:off x="243480" y="3225880"/>
                <a:ext cx="881982" cy="372313"/>
                <a:chOff x="3103935" y="4493158"/>
                <a:chExt cx="881982" cy="372313"/>
              </a:xfrm>
            </p:grpSpPr>
            <p:grpSp>
              <p:nvGrpSpPr>
                <p:cNvPr id="292" name="Grupp 291">
                  <a:extLst>
                    <a:ext uri="{FF2B5EF4-FFF2-40B4-BE49-F238E27FC236}">
                      <a16:creationId xmlns:a16="http://schemas.microsoft.com/office/drawing/2014/main" id="{F73C15F8-B8F6-C645-8FC5-6A3C75F84378}"/>
                    </a:ext>
                  </a:extLst>
                </p:cNvPr>
                <p:cNvGrpSpPr/>
                <p:nvPr/>
              </p:nvGrpSpPr>
              <p:grpSpPr>
                <a:xfrm>
                  <a:off x="3103935" y="4510152"/>
                  <a:ext cx="881982" cy="340360"/>
                  <a:chOff x="2894377" y="3698463"/>
                  <a:chExt cx="881982" cy="340360"/>
                </a:xfrm>
              </p:grpSpPr>
              <p:sp>
                <p:nvSpPr>
                  <p:cNvPr id="299" name="Rektangel 298">
                    <a:extLst>
                      <a:ext uri="{FF2B5EF4-FFF2-40B4-BE49-F238E27FC236}">
                        <a16:creationId xmlns:a16="http://schemas.microsoft.com/office/drawing/2014/main" id="{25462F17-BC6A-AB40-876C-D3385CDDAA3C}"/>
                      </a:ext>
                    </a:extLst>
                  </p:cNvPr>
                  <p:cNvSpPr/>
                  <p:nvPr/>
                </p:nvSpPr>
                <p:spPr>
                  <a:xfrm>
                    <a:off x="2894377" y="3698463"/>
                    <a:ext cx="440991" cy="340360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/>
                  </a:p>
                </p:txBody>
              </p:sp>
              <p:sp>
                <p:nvSpPr>
                  <p:cNvPr id="300" name="Rektangel 299">
                    <a:extLst>
                      <a:ext uri="{FF2B5EF4-FFF2-40B4-BE49-F238E27FC236}">
                        <a16:creationId xmlns:a16="http://schemas.microsoft.com/office/drawing/2014/main" id="{4A79BDD8-88A8-BF48-BD77-B6B175345844}"/>
                      </a:ext>
                    </a:extLst>
                  </p:cNvPr>
                  <p:cNvSpPr/>
                  <p:nvPr/>
                </p:nvSpPr>
                <p:spPr>
                  <a:xfrm>
                    <a:off x="3335368" y="3698463"/>
                    <a:ext cx="440991" cy="340360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/>
                  </a:p>
                </p:txBody>
              </p:sp>
            </p:grpSp>
            <p:grpSp>
              <p:nvGrpSpPr>
                <p:cNvPr id="293" name="Grupp 292">
                  <a:extLst>
                    <a:ext uri="{FF2B5EF4-FFF2-40B4-BE49-F238E27FC236}">
                      <a16:creationId xmlns:a16="http://schemas.microsoft.com/office/drawing/2014/main" id="{AB0F3C09-46AF-7C43-AF6D-8A8B78C7447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95131" y="4495193"/>
                  <a:ext cx="242375" cy="370278"/>
                  <a:chOff x="1923930" y="4505108"/>
                  <a:chExt cx="242128" cy="370383"/>
                </a:xfrm>
              </p:grpSpPr>
              <p:sp>
                <p:nvSpPr>
                  <p:cNvPr id="297" name="textruta 16">
                    <a:extLst>
                      <a:ext uri="{FF2B5EF4-FFF2-40B4-BE49-F238E27FC236}">
                        <a16:creationId xmlns:a16="http://schemas.microsoft.com/office/drawing/2014/main" id="{A6A8A05F-5028-4947-921A-95C728D1483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505108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1</a:t>
                    </a:r>
                  </a:p>
                </p:txBody>
              </p:sp>
              <p:sp>
                <p:nvSpPr>
                  <p:cNvPr id="298" name="textruta 17">
                    <a:extLst>
                      <a:ext uri="{FF2B5EF4-FFF2-40B4-BE49-F238E27FC236}">
                        <a16:creationId xmlns:a16="http://schemas.microsoft.com/office/drawing/2014/main" id="{212A8301-89BA-7048-A01B-61387C5C7E3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644594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9</a:t>
                    </a:r>
                  </a:p>
                </p:txBody>
              </p:sp>
            </p:grpSp>
            <p:grpSp>
              <p:nvGrpSpPr>
                <p:cNvPr id="294" name="Grupp 293">
                  <a:extLst>
                    <a:ext uri="{FF2B5EF4-FFF2-40B4-BE49-F238E27FC236}">
                      <a16:creationId xmlns:a16="http://schemas.microsoft.com/office/drawing/2014/main" id="{FB5AE18F-055A-A04B-B3D9-5148B79676D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37054" y="4493158"/>
                  <a:ext cx="242374" cy="370278"/>
                  <a:chOff x="1923930" y="4505108"/>
                  <a:chExt cx="242128" cy="370383"/>
                </a:xfrm>
              </p:grpSpPr>
              <p:sp>
                <p:nvSpPr>
                  <p:cNvPr id="295" name="textruta 16">
                    <a:extLst>
                      <a:ext uri="{FF2B5EF4-FFF2-40B4-BE49-F238E27FC236}">
                        <a16:creationId xmlns:a16="http://schemas.microsoft.com/office/drawing/2014/main" id="{6BA65507-914E-9B4F-9EE2-202A3741D72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505108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1</a:t>
                    </a:r>
                  </a:p>
                </p:txBody>
              </p:sp>
              <p:sp>
                <p:nvSpPr>
                  <p:cNvPr id="296" name="textruta 17">
                    <a:extLst>
                      <a:ext uri="{FF2B5EF4-FFF2-40B4-BE49-F238E27FC236}">
                        <a16:creationId xmlns:a16="http://schemas.microsoft.com/office/drawing/2014/main" id="{91F2250B-191D-7E4A-8267-1002B4CCD24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644594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9</a:t>
                    </a:r>
                  </a:p>
                </p:txBody>
              </p:sp>
            </p:grpSp>
          </p:grpSp>
          <p:cxnSp>
            <p:nvCxnSpPr>
              <p:cNvPr id="290" name="Rak 289">
                <a:extLst>
                  <a:ext uri="{FF2B5EF4-FFF2-40B4-BE49-F238E27FC236}">
                    <a16:creationId xmlns:a16="http://schemas.microsoft.com/office/drawing/2014/main" id="{223F8266-02E7-9D4A-BF77-3FDBE09E292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04223" y="3408984"/>
                <a:ext cx="10328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Rak 290">
                <a:extLst>
                  <a:ext uri="{FF2B5EF4-FFF2-40B4-BE49-F238E27FC236}">
                    <a16:creationId xmlns:a16="http://schemas.microsoft.com/office/drawing/2014/main" id="{7DB02E92-7799-464D-B2EF-6E6A2EA8E3C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53326" y="3408984"/>
                <a:ext cx="10328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1" name="Grupp 300">
              <a:extLst>
                <a:ext uri="{FF2B5EF4-FFF2-40B4-BE49-F238E27FC236}">
                  <a16:creationId xmlns:a16="http://schemas.microsoft.com/office/drawing/2014/main" id="{AFF8A963-14D4-6D43-BEAF-7CFECC006836}"/>
                </a:ext>
              </a:extLst>
            </p:cNvPr>
            <p:cNvGrpSpPr/>
            <p:nvPr/>
          </p:nvGrpSpPr>
          <p:grpSpPr>
            <a:xfrm>
              <a:off x="5835423" y="3998769"/>
              <a:ext cx="881982" cy="372313"/>
              <a:chOff x="243480" y="3225880"/>
              <a:chExt cx="881982" cy="372313"/>
            </a:xfrm>
          </p:grpSpPr>
          <p:grpSp>
            <p:nvGrpSpPr>
              <p:cNvPr id="302" name="Grupp 301">
                <a:extLst>
                  <a:ext uri="{FF2B5EF4-FFF2-40B4-BE49-F238E27FC236}">
                    <a16:creationId xmlns:a16="http://schemas.microsoft.com/office/drawing/2014/main" id="{38275ABF-6A92-8843-ABAC-4A329903CEF4}"/>
                  </a:ext>
                </a:extLst>
              </p:cNvPr>
              <p:cNvGrpSpPr/>
              <p:nvPr/>
            </p:nvGrpSpPr>
            <p:grpSpPr>
              <a:xfrm>
                <a:off x="243480" y="3225880"/>
                <a:ext cx="881982" cy="372313"/>
                <a:chOff x="3103935" y="4493158"/>
                <a:chExt cx="881982" cy="372313"/>
              </a:xfrm>
            </p:grpSpPr>
            <p:grpSp>
              <p:nvGrpSpPr>
                <p:cNvPr id="305" name="Grupp 304">
                  <a:extLst>
                    <a:ext uri="{FF2B5EF4-FFF2-40B4-BE49-F238E27FC236}">
                      <a16:creationId xmlns:a16="http://schemas.microsoft.com/office/drawing/2014/main" id="{B0206C30-F03E-BC42-B8F0-693D9CB100C9}"/>
                    </a:ext>
                  </a:extLst>
                </p:cNvPr>
                <p:cNvGrpSpPr/>
                <p:nvPr/>
              </p:nvGrpSpPr>
              <p:grpSpPr>
                <a:xfrm>
                  <a:off x="3103935" y="4510152"/>
                  <a:ext cx="881982" cy="340360"/>
                  <a:chOff x="2894377" y="3698463"/>
                  <a:chExt cx="881982" cy="340360"/>
                </a:xfrm>
              </p:grpSpPr>
              <p:sp>
                <p:nvSpPr>
                  <p:cNvPr id="312" name="Rektangel 311">
                    <a:extLst>
                      <a:ext uri="{FF2B5EF4-FFF2-40B4-BE49-F238E27FC236}">
                        <a16:creationId xmlns:a16="http://schemas.microsoft.com/office/drawing/2014/main" id="{11DE4D64-4E3B-9545-8103-DDAA5B89901F}"/>
                      </a:ext>
                    </a:extLst>
                  </p:cNvPr>
                  <p:cNvSpPr/>
                  <p:nvPr/>
                </p:nvSpPr>
                <p:spPr>
                  <a:xfrm>
                    <a:off x="2894377" y="3698463"/>
                    <a:ext cx="440991" cy="340360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/>
                  </a:p>
                </p:txBody>
              </p:sp>
              <p:sp>
                <p:nvSpPr>
                  <p:cNvPr id="313" name="Rektangel 312">
                    <a:extLst>
                      <a:ext uri="{FF2B5EF4-FFF2-40B4-BE49-F238E27FC236}">
                        <a16:creationId xmlns:a16="http://schemas.microsoft.com/office/drawing/2014/main" id="{F52F4E6C-A1F2-5D4E-A707-7A5706F2B3B1}"/>
                      </a:ext>
                    </a:extLst>
                  </p:cNvPr>
                  <p:cNvSpPr/>
                  <p:nvPr/>
                </p:nvSpPr>
                <p:spPr>
                  <a:xfrm>
                    <a:off x="3335368" y="3698463"/>
                    <a:ext cx="440991" cy="340360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/>
                  </a:p>
                </p:txBody>
              </p:sp>
            </p:grpSp>
            <p:grpSp>
              <p:nvGrpSpPr>
                <p:cNvPr id="306" name="Grupp 305">
                  <a:extLst>
                    <a:ext uri="{FF2B5EF4-FFF2-40B4-BE49-F238E27FC236}">
                      <a16:creationId xmlns:a16="http://schemas.microsoft.com/office/drawing/2014/main" id="{ACC780E8-2CC0-274E-904C-D7A905D52D2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95131" y="4495193"/>
                  <a:ext cx="242375" cy="370278"/>
                  <a:chOff x="1923930" y="4505108"/>
                  <a:chExt cx="242128" cy="370383"/>
                </a:xfrm>
              </p:grpSpPr>
              <p:sp>
                <p:nvSpPr>
                  <p:cNvPr id="310" name="textruta 16">
                    <a:extLst>
                      <a:ext uri="{FF2B5EF4-FFF2-40B4-BE49-F238E27FC236}">
                        <a16:creationId xmlns:a16="http://schemas.microsoft.com/office/drawing/2014/main" id="{02FADA96-0B19-1640-8A90-E31201C2380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505108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1</a:t>
                    </a:r>
                  </a:p>
                </p:txBody>
              </p:sp>
              <p:sp>
                <p:nvSpPr>
                  <p:cNvPr id="311" name="textruta 17">
                    <a:extLst>
                      <a:ext uri="{FF2B5EF4-FFF2-40B4-BE49-F238E27FC236}">
                        <a16:creationId xmlns:a16="http://schemas.microsoft.com/office/drawing/2014/main" id="{E2CC6727-95AB-5141-81C7-3E42608DAAE3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644594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9</a:t>
                    </a:r>
                  </a:p>
                </p:txBody>
              </p:sp>
            </p:grpSp>
            <p:grpSp>
              <p:nvGrpSpPr>
                <p:cNvPr id="307" name="Grupp 306">
                  <a:extLst>
                    <a:ext uri="{FF2B5EF4-FFF2-40B4-BE49-F238E27FC236}">
                      <a16:creationId xmlns:a16="http://schemas.microsoft.com/office/drawing/2014/main" id="{D5319AF9-ABF1-4844-A3A2-AD03536B350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37054" y="4493158"/>
                  <a:ext cx="242374" cy="370278"/>
                  <a:chOff x="1923930" y="4505108"/>
                  <a:chExt cx="242128" cy="370383"/>
                </a:xfrm>
              </p:grpSpPr>
              <p:sp>
                <p:nvSpPr>
                  <p:cNvPr id="308" name="textruta 16">
                    <a:extLst>
                      <a:ext uri="{FF2B5EF4-FFF2-40B4-BE49-F238E27FC236}">
                        <a16:creationId xmlns:a16="http://schemas.microsoft.com/office/drawing/2014/main" id="{97C30C3F-B8FA-574D-919F-78E2F5F9B50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505108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1</a:t>
                    </a:r>
                  </a:p>
                </p:txBody>
              </p:sp>
              <p:sp>
                <p:nvSpPr>
                  <p:cNvPr id="309" name="textruta 17">
                    <a:extLst>
                      <a:ext uri="{FF2B5EF4-FFF2-40B4-BE49-F238E27FC236}">
                        <a16:creationId xmlns:a16="http://schemas.microsoft.com/office/drawing/2014/main" id="{3AC86259-82FD-3F4A-980A-830EAD1DA8A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644594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9</a:t>
                    </a:r>
                  </a:p>
                </p:txBody>
              </p:sp>
            </p:grpSp>
          </p:grpSp>
          <p:cxnSp>
            <p:nvCxnSpPr>
              <p:cNvPr id="303" name="Rak 302">
                <a:extLst>
                  <a:ext uri="{FF2B5EF4-FFF2-40B4-BE49-F238E27FC236}">
                    <a16:creationId xmlns:a16="http://schemas.microsoft.com/office/drawing/2014/main" id="{086ABD51-2512-8848-A55F-CC2DEF905ED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04223" y="3408984"/>
                <a:ext cx="10328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Rak 303">
                <a:extLst>
                  <a:ext uri="{FF2B5EF4-FFF2-40B4-BE49-F238E27FC236}">
                    <a16:creationId xmlns:a16="http://schemas.microsoft.com/office/drawing/2014/main" id="{1F1D82A0-86B2-D64E-8F5D-F5B415D2348B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53326" y="3408984"/>
                <a:ext cx="10328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14" name="Grupp 313">
              <a:extLst>
                <a:ext uri="{FF2B5EF4-FFF2-40B4-BE49-F238E27FC236}">
                  <a16:creationId xmlns:a16="http://schemas.microsoft.com/office/drawing/2014/main" id="{F0CDC526-2CA6-7441-A01D-578148429D93}"/>
                </a:ext>
              </a:extLst>
            </p:cNvPr>
            <p:cNvGrpSpPr/>
            <p:nvPr/>
          </p:nvGrpSpPr>
          <p:grpSpPr>
            <a:xfrm>
              <a:off x="6717405" y="3995716"/>
              <a:ext cx="881982" cy="372313"/>
              <a:chOff x="243480" y="3225880"/>
              <a:chExt cx="881982" cy="372313"/>
            </a:xfrm>
          </p:grpSpPr>
          <p:grpSp>
            <p:nvGrpSpPr>
              <p:cNvPr id="315" name="Grupp 314">
                <a:extLst>
                  <a:ext uri="{FF2B5EF4-FFF2-40B4-BE49-F238E27FC236}">
                    <a16:creationId xmlns:a16="http://schemas.microsoft.com/office/drawing/2014/main" id="{E77A0179-4479-0E48-BF2C-263F2487330E}"/>
                  </a:ext>
                </a:extLst>
              </p:cNvPr>
              <p:cNvGrpSpPr/>
              <p:nvPr/>
            </p:nvGrpSpPr>
            <p:grpSpPr>
              <a:xfrm>
                <a:off x="243480" y="3225880"/>
                <a:ext cx="881982" cy="372313"/>
                <a:chOff x="3103935" y="4493158"/>
                <a:chExt cx="881982" cy="372313"/>
              </a:xfrm>
            </p:grpSpPr>
            <p:grpSp>
              <p:nvGrpSpPr>
                <p:cNvPr id="318" name="Grupp 317">
                  <a:extLst>
                    <a:ext uri="{FF2B5EF4-FFF2-40B4-BE49-F238E27FC236}">
                      <a16:creationId xmlns:a16="http://schemas.microsoft.com/office/drawing/2014/main" id="{64F0E6D0-F9FA-A243-AA10-BEAAEBF93617}"/>
                    </a:ext>
                  </a:extLst>
                </p:cNvPr>
                <p:cNvGrpSpPr/>
                <p:nvPr/>
              </p:nvGrpSpPr>
              <p:grpSpPr>
                <a:xfrm>
                  <a:off x="3103935" y="4510152"/>
                  <a:ext cx="881982" cy="340360"/>
                  <a:chOff x="2894377" y="3698463"/>
                  <a:chExt cx="881982" cy="340360"/>
                </a:xfrm>
              </p:grpSpPr>
              <p:sp>
                <p:nvSpPr>
                  <p:cNvPr id="325" name="Rektangel 324">
                    <a:extLst>
                      <a:ext uri="{FF2B5EF4-FFF2-40B4-BE49-F238E27FC236}">
                        <a16:creationId xmlns:a16="http://schemas.microsoft.com/office/drawing/2014/main" id="{F7E6D651-C0BB-0445-B265-3DFC842351FF}"/>
                      </a:ext>
                    </a:extLst>
                  </p:cNvPr>
                  <p:cNvSpPr/>
                  <p:nvPr/>
                </p:nvSpPr>
                <p:spPr>
                  <a:xfrm>
                    <a:off x="2894377" y="3698463"/>
                    <a:ext cx="440991" cy="340360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/>
                  </a:p>
                </p:txBody>
              </p:sp>
              <p:sp>
                <p:nvSpPr>
                  <p:cNvPr id="326" name="Rektangel 325">
                    <a:extLst>
                      <a:ext uri="{FF2B5EF4-FFF2-40B4-BE49-F238E27FC236}">
                        <a16:creationId xmlns:a16="http://schemas.microsoft.com/office/drawing/2014/main" id="{8CA88CD5-7F5D-F941-9BE5-9D7A377F5BDE}"/>
                      </a:ext>
                    </a:extLst>
                  </p:cNvPr>
                  <p:cNvSpPr/>
                  <p:nvPr/>
                </p:nvSpPr>
                <p:spPr>
                  <a:xfrm>
                    <a:off x="3335368" y="3698463"/>
                    <a:ext cx="440991" cy="340360"/>
                  </a:xfrm>
                  <a:prstGeom prst="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/>
                  </a:p>
                </p:txBody>
              </p:sp>
            </p:grpSp>
            <p:grpSp>
              <p:nvGrpSpPr>
                <p:cNvPr id="319" name="Grupp 318">
                  <a:extLst>
                    <a:ext uri="{FF2B5EF4-FFF2-40B4-BE49-F238E27FC236}">
                      <a16:creationId xmlns:a16="http://schemas.microsoft.com/office/drawing/2014/main" id="{57554EB3-4D4C-D240-A83A-9D7E5FEF4C1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95131" y="4495193"/>
                  <a:ext cx="242375" cy="370278"/>
                  <a:chOff x="1923930" y="4505108"/>
                  <a:chExt cx="242128" cy="370383"/>
                </a:xfrm>
              </p:grpSpPr>
              <p:sp>
                <p:nvSpPr>
                  <p:cNvPr id="323" name="textruta 16">
                    <a:extLst>
                      <a:ext uri="{FF2B5EF4-FFF2-40B4-BE49-F238E27FC236}">
                        <a16:creationId xmlns:a16="http://schemas.microsoft.com/office/drawing/2014/main" id="{4D8402D4-197D-8D42-9721-A85696BA032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505108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1</a:t>
                    </a:r>
                  </a:p>
                </p:txBody>
              </p:sp>
              <p:sp>
                <p:nvSpPr>
                  <p:cNvPr id="324" name="textruta 17">
                    <a:extLst>
                      <a:ext uri="{FF2B5EF4-FFF2-40B4-BE49-F238E27FC236}">
                        <a16:creationId xmlns:a16="http://schemas.microsoft.com/office/drawing/2014/main" id="{E80D00D6-1E2D-6C4F-9D69-4E201F942C01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644594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9</a:t>
                    </a:r>
                  </a:p>
                </p:txBody>
              </p:sp>
            </p:grpSp>
            <p:grpSp>
              <p:nvGrpSpPr>
                <p:cNvPr id="320" name="Grupp 319">
                  <a:extLst>
                    <a:ext uri="{FF2B5EF4-FFF2-40B4-BE49-F238E27FC236}">
                      <a16:creationId xmlns:a16="http://schemas.microsoft.com/office/drawing/2014/main" id="{3FFF6D7C-A6D7-5A47-A11C-B6500DBF82E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37054" y="4493158"/>
                  <a:ext cx="242374" cy="370278"/>
                  <a:chOff x="1923930" y="4505108"/>
                  <a:chExt cx="242128" cy="370383"/>
                </a:xfrm>
              </p:grpSpPr>
              <p:sp>
                <p:nvSpPr>
                  <p:cNvPr id="321" name="textruta 16">
                    <a:extLst>
                      <a:ext uri="{FF2B5EF4-FFF2-40B4-BE49-F238E27FC236}">
                        <a16:creationId xmlns:a16="http://schemas.microsoft.com/office/drawing/2014/main" id="{976055FA-9557-4C4D-84A3-E8FD0C5E222F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505108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1</a:t>
                    </a:r>
                  </a:p>
                </p:txBody>
              </p:sp>
              <p:sp>
                <p:nvSpPr>
                  <p:cNvPr id="322" name="textruta 17">
                    <a:extLst>
                      <a:ext uri="{FF2B5EF4-FFF2-40B4-BE49-F238E27FC236}">
                        <a16:creationId xmlns:a16="http://schemas.microsoft.com/office/drawing/2014/main" id="{D4956603-BDBC-EA45-8385-1AB09DD7F182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644594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9</a:t>
                    </a:r>
                  </a:p>
                </p:txBody>
              </p:sp>
            </p:grpSp>
          </p:grpSp>
          <p:cxnSp>
            <p:nvCxnSpPr>
              <p:cNvPr id="316" name="Rak 315">
                <a:extLst>
                  <a:ext uri="{FF2B5EF4-FFF2-40B4-BE49-F238E27FC236}">
                    <a16:creationId xmlns:a16="http://schemas.microsoft.com/office/drawing/2014/main" id="{FB069894-FDE5-784F-9E9B-4AAC6BCC115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04223" y="3408984"/>
                <a:ext cx="10328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Rak 316">
                <a:extLst>
                  <a:ext uri="{FF2B5EF4-FFF2-40B4-BE49-F238E27FC236}">
                    <a16:creationId xmlns:a16="http://schemas.microsoft.com/office/drawing/2014/main" id="{6D0DD358-9206-E54E-A208-1B7C35B2458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53326" y="3408984"/>
                <a:ext cx="10328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9" name="Rak 38">
            <a:extLst>
              <a:ext uri="{FF2B5EF4-FFF2-40B4-BE49-F238E27FC236}">
                <a16:creationId xmlns:a16="http://schemas.microsoft.com/office/drawing/2014/main" id="{AD5A16F7-F872-9346-BF79-8E5642D41AC0}"/>
              </a:ext>
            </a:extLst>
          </p:cNvPr>
          <p:cNvCxnSpPr/>
          <p:nvPr/>
        </p:nvCxnSpPr>
        <p:spPr>
          <a:xfrm>
            <a:off x="3172660" y="3910271"/>
            <a:ext cx="0" cy="557048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0" name="Rak 339">
            <a:extLst>
              <a:ext uri="{FF2B5EF4-FFF2-40B4-BE49-F238E27FC236}">
                <a16:creationId xmlns:a16="http://schemas.microsoft.com/office/drawing/2014/main" id="{40BBECC7-14CB-734F-AAB2-6C6E8699A2F4}"/>
              </a:ext>
            </a:extLst>
          </p:cNvPr>
          <p:cNvCxnSpPr/>
          <p:nvPr/>
        </p:nvCxnSpPr>
        <p:spPr>
          <a:xfrm>
            <a:off x="4048952" y="3903148"/>
            <a:ext cx="0" cy="557048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1" name="Rak 340">
            <a:extLst>
              <a:ext uri="{FF2B5EF4-FFF2-40B4-BE49-F238E27FC236}">
                <a16:creationId xmlns:a16="http://schemas.microsoft.com/office/drawing/2014/main" id="{F0A805A9-A96D-9644-877D-34EFA8B28977}"/>
              </a:ext>
            </a:extLst>
          </p:cNvPr>
          <p:cNvCxnSpPr/>
          <p:nvPr/>
        </p:nvCxnSpPr>
        <p:spPr>
          <a:xfrm>
            <a:off x="4926504" y="3910271"/>
            <a:ext cx="0" cy="557048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2" name="Rak 341">
            <a:extLst>
              <a:ext uri="{FF2B5EF4-FFF2-40B4-BE49-F238E27FC236}">
                <a16:creationId xmlns:a16="http://schemas.microsoft.com/office/drawing/2014/main" id="{52A05C1B-217B-8C41-A952-77FBDE859A59}"/>
              </a:ext>
            </a:extLst>
          </p:cNvPr>
          <p:cNvCxnSpPr/>
          <p:nvPr/>
        </p:nvCxnSpPr>
        <p:spPr>
          <a:xfrm>
            <a:off x="5788912" y="3910271"/>
            <a:ext cx="0" cy="557048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3" name="Rak 342">
            <a:extLst>
              <a:ext uri="{FF2B5EF4-FFF2-40B4-BE49-F238E27FC236}">
                <a16:creationId xmlns:a16="http://schemas.microsoft.com/office/drawing/2014/main" id="{A025E262-6654-1E4D-A246-E8F999D46A40}"/>
              </a:ext>
            </a:extLst>
          </p:cNvPr>
          <p:cNvCxnSpPr/>
          <p:nvPr/>
        </p:nvCxnSpPr>
        <p:spPr>
          <a:xfrm>
            <a:off x="6670894" y="3916920"/>
            <a:ext cx="0" cy="557048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2" name="Grupp 11">
            <a:extLst>
              <a:ext uri="{FF2B5EF4-FFF2-40B4-BE49-F238E27FC236}">
                <a16:creationId xmlns:a16="http://schemas.microsoft.com/office/drawing/2014/main" id="{16B4EDC0-0A57-AE48-AD1C-04291D5E27F4}"/>
              </a:ext>
            </a:extLst>
          </p:cNvPr>
          <p:cNvGrpSpPr/>
          <p:nvPr/>
        </p:nvGrpSpPr>
        <p:grpSpPr>
          <a:xfrm>
            <a:off x="2296954" y="1183113"/>
            <a:ext cx="5929441" cy="627387"/>
            <a:chOff x="2296954" y="1183113"/>
            <a:chExt cx="5929441" cy="627387"/>
          </a:xfrm>
        </p:grpSpPr>
        <p:grpSp>
          <p:nvGrpSpPr>
            <p:cNvPr id="10" name="Grupp 9">
              <a:extLst>
                <a:ext uri="{FF2B5EF4-FFF2-40B4-BE49-F238E27FC236}">
                  <a16:creationId xmlns:a16="http://schemas.microsoft.com/office/drawing/2014/main" id="{5E6657AE-AB9D-A449-A9E9-804FC31C030B}"/>
                </a:ext>
              </a:extLst>
            </p:cNvPr>
            <p:cNvGrpSpPr/>
            <p:nvPr/>
          </p:nvGrpSpPr>
          <p:grpSpPr>
            <a:xfrm>
              <a:off x="2296954" y="1183113"/>
              <a:ext cx="5929441" cy="627387"/>
              <a:chOff x="2407734" y="1183420"/>
              <a:chExt cx="5929441" cy="627387"/>
            </a:xfrm>
          </p:grpSpPr>
          <p:sp>
            <p:nvSpPr>
              <p:cNvPr id="170" name="Rektangel 169">
                <a:extLst>
                  <a:ext uri="{FF2B5EF4-FFF2-40B4-BE49-F238E27FC236}">
                    <a16:creationId xmlns:a16="http://schemas.microsoft.com/office/drawing/2014/main" id="{452B344F-3086-EE4B-AA7F-546651C11F5D}"/>
                  </a:ext>
                </a:extLst>
              </p:cNvPr>
              <p:cNvSpPr/>
              <p:nvPr/>
            </p:nvSpPr>
            <p:spPr>
              <a:xfrm>
                <a:off x="2407734" y="1319331"/>
                <a:ext cx="592944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dirty="0">
                    <a:latin typeface="+mn-lt"/>
                  </a:rPr>
                  <a:t>Vi kan tänka: ”Hur många gånger får	  plats i 	   ?  </a:t>
                </a:r>
                <a:endParaRPr lang="sv-SE" dirty="0">
                  <a:effectLst/>
                  <a:latin typeface="+mn-lt"/>
                </a:endParaRPr>
              </a:p>
            </p:txBody>
          </p:sp>
          <p:grpSp>
            <p:nvGrpSpPr>
              <p:cNvPr id="173" name="Grupp 172">
                <a:extLst>
                  <a:ext uri="{FF2B5EF4-FFF2-40B4-BE49-F238E27FC236}">
                    <a16:creationId xmlns:a16="http://schemas.microsoft.com/office/drawing/2014/main" id="{A38C91FD-32AD-2B45-A7F0-53A204020966}"/>
                  </a:ext>
                </a:extLst>
              </p:cNvPr>
              <p:cNvGrpSpPr/>
              <p:nvPr/>
            </p:nvGrpSpPr>
            <p:grpSpPr>
              <a:xfrm>
                <a:off x="5897309" y="1192483"/>
                <a:ext cx="302713" cy="618324"/>
                <a:chOff x="3909259" y="1834034"/>
                <a:chExt cx="302713" cy="618324"/>
              </a:xfrm>
            </p:grpSpPr>
            <p:sp>
              <p:nvSpPr>
                <p:cNvPr id="175" name="textruta 174">
                  <a:extLst>
                    <a:ext uri="{FF2B5EF4-FFF2-40B4-BE49-F238E27FC236}">
                      <a16:creationId xmlns:a16="http://schemas.microsoft.com/office/drawing/2014/main" id="{484EECD7-B0C8-0C46-801E-3D9476C6A68A}"/>
                    </a:ext>
                  </a:extLst>
                </p:cNvPr>
                <p:cNvSpPr txBox="1"/>
                <p:nvPr/>
              </p:nvSpPr>
              <p:spPr>
                <a:xfrm>
                  <a:off x="3910286" y="1834034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2</a:t>
                  </a:r>
                </a:p>
              </p:txBody>
            </p:sp>
            <p:sp>
              <p:nvSpPr>
                <p:cNvPr id="176" name="textruta 175">
                  <a:extLst>
                    <a:ext uri="{FF2B5EF4-FFF2-40B4-BE49-F238E27FC236}">
                      <a16:creationId xmlns:a16="http://schemas.microsoft.com/office/drawing/2014/main" id="{12CAAB67-66C6-574C-9659-F33242BADCD0}"/>
                    </a:ext>
                  </a:extLst>
                </p:cNvPr>
                <p:cNvSpPr txBox="1"/>
                <p:nvPr/>
              </p:nvSpPr>
              <p:spPr>
                <a:xfrm>
                  <a:off x="3909259" y="208302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9</a:t>
                  </a:r>
                </a:p>
              </p:txBody>
            </p:sp>
            <p:cxnSp>
              <p:nvCxnSpPr>
                <p:cNvPr id="177" name="Rak 176">
                  <a:extLst>
                    <a:ext uri="{FF2B5EF4-FFF2-40B4-BE49-F238E27FC236}">
                      <a16:creationId xmlns:a16="http://schemas.microsoft.com/office/drawing/2014/main" id="{25CB732D-2F94-4E42-A131-5E4C3F07D31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61605" y="2145548"/>
                  <a:ext cx="199716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4" name="Grupp 183">
                <a:extLst>
                  <a:ext uri="{FF2B5EF4-FFF2-40B4-BE49-F238E27FC236}">
                    <a16:creationId xmlns:a16="http://schemas.microsoft.com/office/drawing/2014/main" id="{2E0B4475-F1CA-E146-B52D-E3F44EDF7BD5}"/>
                  </a:ext>
                </a:extLst>
              </p:cNvPr>
              <p:cNvGrpSpPr/>
              <p:nvPr/>
            </p:nvGrpSpPr>
            <p:grpSpPr>
              <a:xfrm>
                <a:off x="6873005" y="1183420"/>
                <a:ext cx="314874" cy="613947"/>
                <a:chOff x="3910286" y="1834034"/>
                <a:chExt cx="314874" cy="613947"/>
              </a:xfrm>
            </p:grpSpPr>
            <p:sp>
              <p:nvSpPr>
                <p:cNvPr id="185" name="textruta 184">
                  <a:extLst>
                    <a:ext uri="{FF2B5EF4-FFF2-40B4-BE49-F238E27FC236}">
                      <a16:creationId xmlns:a16="http://schemas.microsoft.com/office/drawing/2014/main" id="{91039DF6-EAF2-854F-AE56-5F1FDB571579}"/>
                    </a:ext>
                  </a:extLst>
                </p:cNvPr>
                <p:cNvSpPr txBox="1"/>
                <p:nvPr/>
              </p:nvSpPr>
              <p:spPr>
                <a:xfrm>
                  <a:off x="3910286" y="1834034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4</a:t>
                  </a:r>
                </a:p>
              </p:txBody>
            </p:sp>
            <p:sp>
              <p:nvSpPr>
                <p:cNvPr id="186" name="textruta 185">
                  <a:extLst>
                    <a:ext uri="{FF2B5EF4-FFF2-40B4-BE49-F238E27FC236}">
                      <a16:creationId xmlns:a16="http://schemas.microsoft.com/office/drawing/2014/main" id="{C825CD71-F313-7A4C-90EB-8C06E9D97701}"/>
                    </a:ext>
                  </a:extLst>
                </p:cNvPr>
                <p:cNvSpPr txBox="1"/>
                <p:nvPr/>
              </p:nvSpPr>
              <p:spPr>
                <a:xfrm>
                  <a:off x="3923474" y="2078649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3</a:t>
                  </a:r>
                </a:p>
              </p:txBody>
            </p:sp>
          </p:grpSp>
        </p:grpSp>
        <p:cxnSp>
          <p:nvCxnSpPr>
            <p:cNvPr id="191" name="Rak 190">
              <a:extLst>
                <a:ext uri="{FF2B5EF4-FFF2-40B4-BE49-F238E27FC236}">
                  <a16:creationId xmlns:a16="http://schemas.microsoft.com/office/drawing/2014/main" id="{AB1C135D-821E-AC40-A885-205559E1EA99}"/>
                </a:ext>
              </a:extLst>
            </p:cNvPr>
            <p:cNvCxnSpPr>
              <a:cxnSpLocks/>
            </p:cNvCxnSpPr>
            <p:nvPr/>
          </p:nvCxnSpPr>
          <p:spPr>
            <a:xfrm>
              <a:off x="6813210" y="1503690"/>
              <a:ext cx="199716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 10">
            <a:extLst>
              <a:ext uri="{FF2B5EF4-FFF2-40B4-BE49-F238E27FC236}">
                <a16:creationId xmlns:a16="http://schemas.microsoft.com/office/drawing/2014/main" id="{CDCE8ACB-BED4-AA44-8782-421AC625C040}"/>
              </a:ext>
            </a:extLst>
          </p:cNvPr>
          <p:cNvGrpSpPr/>
          <p:nvPr/>
        </p:nvGrpSpPr>
        <p:grpSpPr>
          <a:xfrm>
            <a:off x="1029718" y="4672349"/>
            <a:ext cx="5964119" cy="637911"/>
            <a:chOff x="666801" y="4812688"/>
            <a:chExt cx="5929441" cy="637911"/>
          </a:xfrm>
        </p:grpSpPr>
        <p:grpSp>
          <p:nvGrpSpPr>
            <p:cNvPr id="193" name="Grupp 192">
              <a:extLst>
                <a:ext uri="{FF2B5EF4-FFF2-40B4-BE49-F238E27FC236}">
                  <a16:creationId xmlns:a16="http://schemas.microsoft.com/office/drawing/2014/main" id="{E53B36E0-106D-694F-95DB-78B8ED741A7D}"/>
                </a:ext>
              </a:extLst>
            </p:cNvPr>
            <p:cNvGrpSpPr/>
            <p:nvPr/>
          </p:nvGrpSpPr>
          <p:grpSpPr>
            <a:xfrm>
              <a:off x="666801" y="4812688"/>
              <a:ext cx="5929441" cy="637911"/>
              <a:chOff x="2533800" y="1158347"/>
              <a:chExt cx="5929441" cy="637911"/>
            </a:xfrm>
          </p:grpSpPr>
          <p:sp>
            <p:nvSpPr>
              <p:cNvPr id="194" name="Rektangel 193">
                <a:extLst>
                  <a:ext uri="{FF2B5EF4-FFF2-40B4-BE49-F238E27FC236}">
                    <a16:creationId xmlns:a16="http://schemas.microsoft.com/office/drawing/2014/main" id="{292DCA30-3F10-2B43-9CBA-DDD8F8B0EB1A}"/>
                  </a:ext>
                </a:extLst>
              </p:cNvPr>
              <p:cNvSpPr/>
              <p:nvPr/>
            </p:nvSpPr>
            <p:spPr>
              <a:xfrm>
                <a:off x="2533800" y="1246575"/>
                <a:ext cx="592944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dirty="0">
                    <a:latin typeface="+mn-lt"/>
                  </a:rPr>
                  <a:t>	  				       får plats 6 gånger i 	    </a:t>
                </a:r>
                <a:endParaRPr lang="sv-SE" dirty="0">
                  <a:effectLst/>
                  <a:latin typeface="+mn-lt"/>
                </a:endParaRPr>
              </a:p>
            </p:txBody>
          </p:sp>
          <p:grpSp>
            <p:nvGrpSpPr>
              <p:cNvPr id="195" name="Grupp 194">
                <a:extLst>
                  <a:ext uri="{FF2B5EF4-FFF2-40B4-BE49-F238E27FC236}">
                    <a16:creationId xmlns:a16="http://schemas.microsoft.com/office/drawing/2014/main" id="{45018BA0-6B8D-C74E-875D-29D1E1772CD1}"/>
                  </a:ext>
                </a:extLst>
              </p:cNvPr>
              <p:cNvGrpSpPr/>
              <p:nvPr/>
            </p:nvGrpSpPr>
            <p:grpSpPr>
              <a:xfrm>
                <a:off x="4929669" y="1178949"/>
                <a:ext cx="301686" cy="617309"/>
                <a:chOff x="2941619" y="1820500"/>
                <a:chExt cx="301686" cy="617309"/>
              </a:xfrm>
            </p:grpSpPr>
            <p:sp>
              <p:nvSpPr>
                <p:cNvPr id="199" name="textruta 198">
                  <a:extLst>
                    <a:ext uri="{FF2B5EF4-FFF2-40B4-BE49-F238E27FC236}">
                      <a16:creationId xmlns:a16="http://schemas.microsoft.com/office/drawing/2014/main" id="{0F974D9D-C0C1-4B49-AAE6-CD57C96EA613}"/>
                    </a:ext>
                  </a:extLst>
                </p:cNvPr>
                <p:cNvSpPr txBox="1"/>
                <p:nvPr/>
              </p:nvSpPr>
              <p:spPr>
                <a:xfrm>
                  <a:off x="2941619" y="1820500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2</a:t>
                  </a:r>
                </a:p>
              </p:txBody>
            </p:sp>
            <p:sp>
              <p:nvSpPr>
                <p:cNvPr id="200" name="textruta 199">
                  <a:extLst>
                    <a:ext uri="{FF2B5EF4-FFF2-40B4-BE49-F238E27FC236}">
                      <a16:creationId xmlns:a16="http://schemas.microsoft.com/office/drawing/2014/main" id="{6ACF3736-D6D9-E44D-87C5-8F535B0CDF48}"/>
                    </a:ext>
                  </a:extLst>
                </p:cNvPr>
                <p:cNvSpPr txBox="1"/>
                <p:nvPr/>
              </p:nvSpPr>
              <p:spPr>
                <a:xfrm>
                  <a:off x="2941619" y="2068477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9</a:t>
                  </a:r>
                </a:p>
              </p:txBody>
            </p:sp>
            <p:cxnSp>
              <p:nvCxnSpPr>
                <p:cNvPr id="201" name="Rak 200">
                  <a:extLst>
                    <a:ext uri="{FF2B5EF4-FFF2-40B4-BE49-F238E27FC236}">
                      <a16:creationId xmlns:a16="http://schemas.microsoft.com/office/drawing/2014/main" id="{845940B0-C70A-6C4C-B433-C9C00B2A084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983625" y="2133609"/>
                  <a:ext cx="199716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6" name="Grupp 195">
                <a:extLst>
                  <a:ext uri="{FF2B5EF4-FFF2-40B4-BE49-F238E27FC236}">
                    <a16:creationId xmlns:a16="http://schemas.microsoft.com/office/drawing/2014/main" id="{5C7B249C-978E-7A4D-96D8-149D7A2D891C}"/>
                  </a:ext>
                </a:extLst>
              </p:cNvPr>
              <p:cNvGrpSpPr/>
              <p:nvPr/>
            </p:nvGrpSpPr>
            <p:grpSpPr>
              <a:xfrm>
                <a:off x="6978623" y="1158347"/>
                <a:ext cx="319484" cy="601347"/>
                <a:chOff x="4015904" y="1808961"/>
                <a:chExt cx="319484" cy="601347"/>
              </a:xfrm>
            </p:grpSpPr>
            <p:sp>
              <p:nvSpPr>
                <p:cNvPr id="197" name="textruta 196">
                  <a:extLst>
                    <a:ext uri="{FF2B5EF4-FFF2-40B4-BE49-F238E27FC236}">
                      <a16:creationId xmlns:a16="http://schemas.microsoft.com/office/drawing/2014/main" id="{6B857DF2-4BBF-CD43-B6FE-D40E34A8B76D}"/>
                    </a:ext>
                  </a:extLst>
                </p:cNvPr>
                <p:cNvSpPr txBox="1"/>
                <p:nvPr/>
              </p:nvSpPr>
              <p:spPr>
                <a:xfrm>
                  <a:off x="4015904" y="1808961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4</a:t>
                  </a:r>
                </a:p>
              </p:txBody>
            </p:sp>
            <p:sp>
              <p:nvSpPr>
                <p:cNvPr id="198" name="textruta 197">
                  <a:extLst>
                    <a:ext uri="{FF2B5EF4-FFF2-40B4-BE49-F238E27FC236}">
                      <a16:creationId xmlns:a16="http://schemas.microsoft.com/office/drawing/2014/main" id="{027832DB-64DF-F941-B218-502E17516B2A}"/>
                    </a:ext>
                  </a:extLst>
                </p:cNvPr>
                <p:cNvSpPr txBox="1"/>
                <p:nvPr/>
              </p:nvSpPr>
              <p:spPr>
                <a:xfrm>
                  <a:off x="4033702" y="204097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3</a:t>
                  </a:r>
                </a:p>
              </p:txBody>
            </p:sp>
          </p:grpSp>
        </p:grpSp>
        <p:cxnSp>
          <p:nvCxnSpPr>
            <p:cNvPr id="202" name="Rak 201">
              <a:extLst>
                <a:ext uri="{FF2B5EF4-FFF2-40B4-BE49-F238E27FC236}">
                  <a16:creationId xmlns:a16="http://schemas.microsoft.com/office/drawing/2014/main" id="{D18A189A-A727-6647-8CAB-9F7B8973B19C}"/>
                </a:ext>
              </a:extLst>
            </p:cNvPr>
            <p:cNvCxnSpPr>
              <a:cxnSpLocks/>
            </p:cNvCxnSpPr>
            <p:nvPr/>
          </p:nvCxnSpPr>
          <p:spPr>
            <a:xfrm>
              <a:off x="5180406" y="5118535"/>
              <a:ext cx="199716" cy="0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18064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18311919-8D75-9E41-BE09-0E45D8D817DF}"/>
              </a:ext>
            </a:extLst>
          </p:cNvPr>
          <p:cNvSpPr txBox="1"/>
          <p:nvPr/>
        </p:nvSpPr>
        <p:spPr>
          <a:xfrm>
            <a:off x="3093526" y="261766"/>
            <a:ext cx="2968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rgbClr val="800000"/>
                </a:solidFill>
              </a:rPr>
              <a:t>Division av bråk med heltal</a:t>
            </a: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AE1A50F9-58CE-5949-994E-4DBF36594E2F}"/>
              </a:ext>
            </a:extLst>
          </p:cNvPr>
          <p:cNvSpPr/>
          <p:nvPr/>
        </p:nvSpPr>
        <p:spPr>
          <a:xfrm>
            <a:off x="2321523" y="2276624"/>
            <a:ext cx="49477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latin typeface="+mn-lt"/>
              </a:rPr>
              <a:t>Vi skriver </a:t>
            </a:r>
            <a:r>
              <a:rPr lang="sv-SE" dirty="0"/>
              <a:t>bråken med samma nämnare</a:t>
            </a:r>
            <a:r>
              <a:rPr lang="sv-SE" dirty="0">
                <a:latin typeface="+mn-lt"/>
              </a:rPr>
              <a:t> och får då: </a:t>
            </a:r>
            <a:endParaRPr lang="sv-SE" dirty="0">
              <a:effectLst/>
              <a:latin typeface="+mn-lt"/>
            </a:endParaRP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E0DDA52A-C916-6A4F-AFF4-D0734F826334}"/>
              </a:ext>
            </a:extLst>
          </p:cNvPr>
          <p:cNvGrpSpPr/>
          <p:nvPr/>
        </p:nvGrpSpPr>
        <p:grpSpPr>
          <a:xfrm>
            <a:off x="3513483" y="2913787"/>
            <a:ext cx="865646" cy="627597"/>
            <a:chOff x="4053194" y="5114693"/>
            <a:chExt cx="865646" cy="627597"/>
          </a:xfrm>
        </p:grpSpPr>
        <p:grpSp>
          <p:nvGrpSpPr>
            <p:cNvPr id="119" name="Grupp 118">
              <a:extLst>
                <a:ext uri="{FF2B5EF4-FFF2-40B4-BE49-F238E27FC236}">
                  <a16:creationId xmlns:a16="http://schemas.microsoft.com/office/drawing/2014/main" id="{A0FFB3C6-8B8F-3344-BC32-184C3E83C6E7}"/>
                </a:ext>
              </a:extLst>
            </p:cNvPr>
            <p:cNvGrpSpPr/>
            <p:nvPr/>
          </p:nvGrpSpPr>
          <p:grpSpPr>
            <a:xfrm>
              <a:off x="4053194" y="5114693"/>
              <a:ext cx="624762" cy="627597"/>
              <a:chOff x="5707245" y="3795039"/>
              <a:chExt cx="624762" cy="627597"/>
            </a:xfrm>
          </p:grpSpPr>
          <p:cxnSp>
            <p:nvCxnSpPr>
              <p:cNvPr id="120" name="Rak 119">
                <a:extLst>
                  <a:ext uri="{FF2B5EF4-FFF2-40B4-BE49-F238E27FC236}">
                    <a16:creationId xmlns:a16="http://schemas.microsoft.com/office/drawing/2014/main" id="{66FAB9EE-8D0B-A442-95F5-D21A5C8F3C0A}"/>
                  </a:ext>
                </a:extLst>
              </p:cNvPr>
              <p:cNvCxnSpPr/>
              <p:nvPr/>
            </p:nvCxnSpPr>
            <p:spPr>
              <a:xfrm flipV="1">
                <a:off x="5952773" y="3900164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121" name="Grupp 120">
                <a:extLst>
                  <a:ext uri="{FF2B5EF4-FFF2-40B4-BE49-F238E27FC236}">
                    <a16:creationId xmlns:a16="http://schemas.microsoft.com/office/drawing/2014/main" id="{EA8D7094-6E2B-3448-BBAC-A314220B117C}"/>
                  </a:ext>
                </a:extLst>
              </p:cNvPr>
              <p:cNvGrpSpPr/>
              <p:nvPr/>
            </p:nvGrpSpPr>
            <p:grpSpPr>
              <a:xfrm>
                <a:off x="5707245" y="3797524"/>
                <a:ext cx="315309" cy="625112"/>
                <a:chOff x="4018774" y="1853976"/>
                <a:chExt cx="315309" cy="625112"/>
              </a:xfrm>
            </p:grpSpPr>
            <p:sp>
              <p:nvSpPr>
                <p:cNvPr id="126" name="textruta 125">
                  <a:extLst>
                    <a:ext uri="{FF2B5EF4-FFF2-40B4-BE49-F238E27FC236}">
                      <a16:creationId xmlns:a16="http://schemas.microsoft.com/office/drawing/2014/main" id="{AF09A374-9FD8-9F4F-A70B-CBD322756CE4}"/>
                    </a:ext>
                  </a:extLst>
                </p:cNvPr>
                <p:cNvSpPr txBox="1"/>
                <p:nvPr/>
              </p:nvSpPr>
              <p:spPr>
                <a:xfrm>
                  <a:off x="4032397" y="185397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3</a:t>
                  </a:r>
                </a:p>
              </p:txBody>
            </p:sp>
            <p:sp>
              <p:nvSpPr>
                <p:cNvPr id="127" name="textruta 126">
                  <a:extLst>
                    <a:ext uri="{FF2B5EF4-FFF2-40B4-BE49-F238E27FC236}">
                      <a16:creationId xmlns:a16="http://schemas.microsoft.com/office/drawing/2014/main" id="{57EBE0E0-93B7-0C4E-B008-98DD9491F267}"/>
                    </a:ext>
                  </a:extLst>
                </p:cNvPr>
                <p:cNvSpPr txBox="1"/>
                <p:nvPr/>
              </p:nvSpPr>
              <p:spPr>
                <a:xfrm>
                  <a:off x="4018774" y="210975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solidFill>
                        <a:srgbClr val="A70001"/>
                      </a:solidFill>
                    </a:rPr>
                    <a:t>2</a:t>
                  </a:r>
                </a:p>
              </p:txBody>
            </p:sp>
            <p:cxnSp>
              <p:nvCxnSpPr>
                <p:cNvPr id="128" name="Rak 127">
                  <a:extLst>
                    <a:ext uri="{FF2B5EF4-FFF2-40B4-BE49-F238E27FC236}">
                      <a16:creationId xmlns:a16="http://schemas.microsoft.com/office/drawing/2014/main" id="{31F54F5D-8C44-DC4D-9F5A-6220F42554A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81910" y="2172561"/>
                  <a:ext cx="157623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2" name="Grupp 121">
                <a:extLst>
                  <a:ext uri="{FF2B5EF4-FFF2-40B4-BE49-F238E27FC236}">
                    <a16:creationId xmlns:a16="http://schemas.microsoft.com/office/drawing/2014/main" id="{DFADFB34-22AA-244C-A8E4-088D075AE40E}"/>
                  </a:ext>
                </a:extLst>
              </p:cNvPr>
              <p:cNvGrpSpPr/>
              <p:nvPr/>
            </p:nvGrpSpPr>
            <p:grpSpPr>
              <a:xfrm>
                <a:off x="6015707" y="3795039"/>
                <a:ext cx="316300" cy="612638"/>
                <a:chOff x="3835953" y="1846002"/>
                <a:chExt cx="316300" cy="612638"/>
              </a:xfrm>
            </p:grpSpPr>
            <p:sp>
              <p:nvSpPr>
                <p:cNvPr id="123" name="textruta 122">
                  <a:extLst>
                    <a:ext uri="{FF2B5EF4-FFF2-40B4-BE49-F238E27FC236}">
                      <a16:creationId xmlns:a16="http://schemas.microsoft.com/office/drawing/2014/main" id="{74500735-080F-0B4F-96FC-536D590C0C4D}"/>
                    </a:ext>
                  </a:extLst>
                </p:cNvPr>
                <p:cNvSpPr txBox="1"/>
                <p:nvPr/>
              </p:nvSpPr>
              <p:spPr>
                <a:xfrm>
                  <a:off x="3835953" y="1846002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4</a:t>
                  </a:r>
                </a:p>
              </p:txBody>
            </p:sp>
            <p:sp>
              <p:nvSpPr>
                <p:cNvPr id="124" name="textruta 123">
                  <a:extLst>
                    <a:ext uri="{FF2B5EF4-FFF2-40B4-BE49-F238E27FC236}">
                      <a16:creationId xmlns:a16="http://schemas.microsoft.com/office/drawing/2014/main" id="{8381FB15-BD50-6A49-A0D5-812843E59413}"/>
                    </a:ext>
                  </a:extLst>
                </p:cNvPr>
                <p:cNvSpPr txBox="1"/>
                <p:nvPr/>
              </p:nvSpPr>
              <p:spPr>
                <a:xfrm>
                  <a:off x="3850567" y="2089308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solidFill>
                        <a:srgbClr val="A70001"/>
                      </a:solidFill>
                    </a:rPr>
                    <a:t>2</a:t>
                  </a:r>
                </a:p>
              </p:txBody>
            </p:sp>
            <p:cxnSp>
              <p:nvCxnSpPr>
                <p:cNvPr id="125" name="Rak 124">
                  <a:extLst>
                    <a:ext uri="{FF2B5EF4-FFF2-40B4-BE49-F238E27FC236}">
                      <a16:creationId xmlns:a16="http://schemas.microsoft.com/office/drawing/2014/main" id="{68E9FCE0-8826-4F49-AC12-0DABA01DEA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06834" y="2164598"/>
                  <a:ext cx="188773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29" name="textruta 128">
              <a:extLst>
                <a:ext uri="{FF2B5EF4-FFF2-40B4-BE49-F238E27FC236}">
                  <a16:creationId xmlns:a16="http://schemas.microsoft.com/office/drawing/2014/main" id="{7892E0C5-0AD5-D04E-9F24-12A47F9C2B25}"/>
                </a:ext>
              </a:extLst>
            </p:cNvPr>
            <p:cNvSpPr txBox="1"/>
            <p:nvPr/>
          </p:nvSpPr>
          <p:spPr>
            <a:xfrm>
              <a:off x="4619209" y="5236346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130" name="Grupp 129">
            <a:extLst>
              <a:ext uri="{FF2B5EF4-FFF2-40B4-BE49-F238E27FC236}">
                <a16:creationId xmlns:a16="http://schemas.microsoft.com/office/drawing/2014/main" id="{D085B6B4-F6C8-5942-9C1C-2323E5101301}"/>
              </a:ext>
            </a:extLst>
          </p:cNvPr>
          <p:cNvGrpSpPr/>
          <p:nvPr/>
        </p:nvGrpSpPr>
        <p:grpSpPr>
          <a:xfrm>
            <a:off x="4339966" y="2896452"/>
            <a:ext cx="1218030" cy="647308"/>
            <a:chOff x="3987196" y="5107047"/>
            <a:chExt cx="756494" cy="647308"/>
          </a:xfrm>
        </p:grpSpPr>
        <p:grpSp>
          <p:nvGrpSpPr>
            <p:cNvPr id="134" name="Grupp 133">
              <a:extLst>
                <a:ext uri="{FF2B5EF4-FFF2-40B4-BE49-F238E27FC236}">
                  <a16:creationId xmlns:a16="http://schemas.microsoft.com/office/drawing/2014/main" id="{6CA07BA3-F132-9F48-80F4-2A9F34813F89}"/>
                </a:ext>
              </a:extLst>
            </p:cNvPr>
            <p:cNvGrpSpPr/>
            <p:nvPr/>
          </p:nvGrpSpPr>
          <p:grpSpPr>
            <a:xfrm>
              <a:off x="3987196" y="5107047"/>
              <a:ext cx="594448" cy="647308"/>
              <a:chOff x="3952776" y="1843845"/>
              <a:chExt cx="594448" cy="647308"/>
            </a:xfrm>
          </p:grpSpPr>
          <p:sp>
            <p:nvSpPr>
              <p:cNvPr id="139" name="textruta 138">
                <a:extLst>
                  <a:ext uri="{FF2B5EF4-FFF2-40B4-BE49-F238E27FC236}">
                    <a16:creationId xmlns:a16="http://schemas.microsoft.com/office/drawing/2014/main" id="{3EE5F2D9-8AFD-3046-BBB0-B716F5A3FA36}"/>
                  </a:ext>
                </a:extLst>
              </p:cNvPr>
              <p:cNvSpPr txBox="1"/>
              <p:nvPr/>
            </p:nvSpPr>
            <p:spPr>
              <a:xfrm>
                <a:off x="3952776" y="1843845"/>
                <a:ext cx="5944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  3 </a:t>
                </a:r>
                <a:r>
                  <a:rPr lang="sv-SE" dirty="0">
                    <a:solidFill>
                      <a:srgbClr val="8B0102"/>
                    </a:solidFill>
                  </a:rPr>
                  <a:t>halva</a:t>
                </a:r>
              </a:p>
            </p:txBody>
          </p:sp>
          <p:sp>
            <p:nvSpPr>
              <p:cNvPr id="140" name="textruta 139">
                <a:extLst>
                  <a:ext uri="{FF2B5EF4-FFF2-40B4-BE49-F238E27FC236}">
                    <a16:creationId xmlns:a16="http://schemas.microsoft.com/office/drawing/2014/main" id="{1F2FFF13-7B86-214E-97D8-A31F7EEF1202}"/>
                  </a:ext>
                </a:extLst>
              </p:cNvPr>
              <p:cNvSpPr txBox="1"/>
              <p:nvPr/>
            </p:nvSpPr>
            <p:spPr>
              <a:xfrm>
                <a:off x="4012353" y="2121821"/>
                <a:ext cx="5287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4</a:t>
                </a:r>
                <a:r>
                  <a:rPr lang="sv-SE" dirty="0">
                    <a:solidFill>
                      <a:srgbClr val="A70001"/>
                    </a:solidFill>
                  </a:rPr>
                  <a:t> halva</a:t>
                </a:r>
              </a:p>
            </p:txBody>
          </p:sp>
          <p:cxnSp>
            <p:nvCxnSpPr>
              <p:cNvPr id="141" name="Rak 140">
                <a:extLst>
                  <a:ext uri="{FF2B5EF4-FFF2-40B4-BE49-F238E27FC236}">
                    <a16:creationId xmlns:a16="http://schemas.microsoft.com/office/drawing/2014/main" id="{2C33CBB7-02E6-4D45-940E-36AB0537E9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011473" y="2167342"/>
                <a:ext cx="535751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2" name="textruta 131">
              <a:extLst>
                <a:ext uri="{FF2B5EF4-FFF2-40B4-BE49-F238E27FC236}">
                  <a16:creationId xmlns:a16="http://schemas.microsoft.com/office/drawing/2014/main" id="{04D1570D-4460-C441-B531-9667CF15D567}"/>
                </a:ext>
              </a:extLst>
            </p:cNvPr>
            <p:cNvSpPr txBox="1"/>
            <p:nvPr/>
          </p:nvSpPr>
          <p:spPr>
            <a:xfrm>
              <a:off x="4590105" y="5238576"/>
              <a:ext cx="1535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3" name="Grupp 2">
            <a:extLst>
              <a:ext uri="{FF2B5EF4-FFF2-40B4-BE49-F238E27FC236}">
                <a16:creationId xmlns:a16="http://schemas.microsoft.com/office/drawing/2014/main" id="{41A911E4-B16E-F544-A2E1-22E32834EFC0}"/>
              </a:ext>
            </a:extLst>
          </p:cNvPr>
          <p:cNvGrpSpPr/>
          <p:nvPr/>
        </p:nvGrpSpPr>
        <p:grpSpPr>
          <a:xfrm>
            <a:off x="3253890" y="679573"/>
            <a:ext cx="2342436" cy="600858"/>
            <a:chOff x="2851414" y="650632"/>
            <a:chExt cx="2342436" cy="600858"/>
          </a:xfrm>
        </p:grpSpPr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D238046D-68FA-B543-9B68-3A8432A69193}"/>
                </a:ext>
              </a:extLst>
            </p:cNvPr>
            <p:cNvSpPr/>
            <p:nvPr/>
          </p:nvSpPr>
          <p:spPr>
            <a:xfrm>
              <a:off x="2851414" y="760379"/>
              <a:ext cx="234243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>
                  <a:latin typeface="+mn-lt"/>
                </a:rPr>
                <a:t>Hur mycket är             ? </a:t>
              </a:r>
              <a:endParaRPr lang="sv-SE" dirty="0">
                <a:effectLst/>
                <a:latin typeface="+mn-lt"/>
              </a:endParaRPr>
            </a:p>
          </p:txBody>
        </p:sp>
        <p:grpSp>
          <p:nvGrpSpPr>
            <p:cNvPr id="131" name="Grupp 130">
              <a:extLst>
                <a:ext uri="{FF2B5EF4-FFF2-40B4-BE49-F238E27FC236}">
                  <a16:creationId xmlns:a16="http://schemas.microsoft.com/office/drawing/2014/main" id="{BBA08A93-C801-6442-8083-1D1DD282491D}"/>
                </a:ext>
              </a:extLst>
            </p:cNvPr>
            <p:cNvGrpSpPr/>
            <p:nvPr/>
          </p:nvGrpSpPr>
          <p:grpSpPr>
            <a:xfrm>
              <a:off x="4276565" y="650632"/>
              <a:ext cx="636825" cy="600858"/>
              <a:chOff x="5684541" y="3802035"/>
              <a:chExt cx="636825" cy="600858"/>
            </a:xfrm>
          </p:grpSpPr>
          <p:cxnSp>
            <p:nvCxnSpPr>
              <p:cNvPr id="157" name="Rak 156">
                <a:extLst>
                  <a:ext uri="{FF2B5EF4-FFF2-40B4-BE49-F238E27FC236}">
                    <a16:creationId xmlns:a16="http://schemas.microsoft.com/office/drawing/2014/main" id="{F2DEC88A-EE50-FB46-B6C5-6C77F41FDF2D}"/>
                  </a:ext>
                </a:extLst>
              </p:cNvPr>
              <p:cNvCxnSpPr/>
              <p:nvPr/>
            </p:nvCxnSpPr>
            <p:spPr>
              <a:xfrm flipV="1">
                <a:off x="5952773" y="3900164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135" name="Grupp 134">
                <a:extLst>
                  <a:ext uri="{FF2B5EF4-FFF2-40B4-BE49-F238E27FC236}">
                    <a16:creationId xmlns:a16="http://schemas.microsoft.com/office/drawing/2014/main" id="{D0BBE87F-8004-4A49-9654-FE8F33A1CAFC}"/>
                  </a:ext>
                </a:extLst>
              </p:cNvPr>
              <p:cNvGrpSpPr/>
              <p:nvPr/>
            </p:nvGrpSpPr>
            <p:grpSpPr>
              <a:xfrm>
                <a:off x="5684541" y="3802035"/>
                <a:ext cx="312548" cy="600858"/>
                <a:chOff x="3996070" y="1858487"/>
                <a:chExt cx="312548" cy="600858"/>
              </a:xfrm>
            </p:grpSpPr>
            <p:sp>
              <p:nvSpPr>
                <p:cNvPr id="143" name="textruta 142">
                  <a:extLst>
                    <a:ext uri="{FF2B5EF4-FFF2-40B4-BE49-F238E27FC236}">
                      <a16:creationId xmlns:a16="http://schemas.microsoft.com/office/drawing/2014/main" id="{7FB0008C-2C63-F040-9A2A-99C0F57C0244}"/>
                    </a:ext>
                  </a:extLst>
                </p:cNvPr>
                <p:cNvSpPr txBox="1"/>
                <p:nvPr/>
              </p:nvSpPr>
              <p:spPr>
                <a:xfrm>
                  <a:off x="3996070" y="1858487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3</a:t>
                  </a:r>
                </a:p>
              </p:txBody>
            </p:sp>
            <p:sp>
              <p:nvSpPr>
                <p:cNvPr id="155" name="textruta 154">
                  <a:extLst>
                    <a:ext uri="{FF2B5EF4-FFF2-40B4-BE49-F238E27FC236}">
                      <a16:creationId xmlns:a16="http://schemas.microsoft.com/office/drawing/2014/main" id="{107D7FEA-3C38-6E48-B15F-335B67F65163}"/>
                    </a:ext>
                  </a:extLst>
                </p:cNvPr>
                <p:cNvSpPr txBox="1"/>
                <p:nvPr/>
              </p:nvSpPr>
              <p:spPr>
                <a:xfrm>
                  <a:off x="4006932" y="2090013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2</a:t>
                  </a:r>
                </a:p>
              </p:txBody>
            </p:sp>
            <p:cxnSp>
              <p:nvCxnSpPr>
                <p:cNvPr id="156" name="Rak 155">
                  <a:extLst>
                    <a:ext uri="{FF2B5EF4-FFF2-40B4-BE49-F238E27FC236}">
                      <a16:creationId xmlns:a16="http://schemas.microsoft.com/office/drawing/2014/main" id="{2DF82E80-16E9-B44E-983B-9DBC93FA5F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73080" y="2164868"/>
                  <a:ext cx="164725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7" name="textruta 136">
                <a:extLst>
                  <a:ext uri="{FF2B5EF4-FFF2-40B4-BE49-F238E27FC236}">
                    <a16:creationId xmlns:a16="http://schemas.microsoft.com/office/drawing/2014/main" id="{9170F046-CCDA-FF46-929D-A9C58ADEB33D}"/>
                  </a:ext>
                </a:extLst>
              </p:cNvPr>
              <p:cNvSpPr txBox="1"/>
              <p:nvPr/>
            </p:nvSpPr>
            <p:spPr>
              <a:xfrm>
                <a:off x="6019680" y="392561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2</a:t>
                </a:r>
              </a:p>
            </p:txBody>
          </p:sp>
        </p:grpSp>
      </p:grpSp>
      <p:grpSp>
        <p:nvGrpSpPr>
          <p:cNvPr id="13" name="Grupp 12">
            <a:extLst>
              <a:ext uri="{FF2B5EF4-FFF2-40B4-BE49-F238E27FC236}">
                <a16:creationId xmlns:a16="http://schemas.microsoft.com/office/drawing/2014/main" id="{E934C39D-9FED-0F45-97D5-B23A00251848}"/>
              </a:ext>
            </a:extLst>
          </p:cNvPr>
          <p:cNvGrpSpPr/>
          <p:nvPr/>
        </p:nvGrpSpPr>
        <p:grpSpPr>
          <a:xfrm>
            <a:off x="2731252" y="2931244"/>
            <a:ext cx="863724" cy="610140"/>
            <a:chOff x="2977330" y="1955964"/>
            <a:chExt cx="863724" cy="610140"/>
          </a:xfrm>
        </p:grpSpPr>
        <p:grpSp>
          <p:nvGrpSpPr>
            <p:cNvPr id="159" name="Grupp 158">
              <a:extLst>
                <a:ext uri="{FF2B5EF4-FFF2-40B4-BE49-F238E27FC236}">
                  <a16:creationId xmlns:a16="http://schemas.microsoft.com/office/drawing/2014/main" id="{FA94C108-DA5C-9C43-B2C3-B3AC63F46201}"/>
                </a:ext>
              </a:extLst>
            </p:cNvPr>
            <p:cNvGrpSpPr/>
            <p:nvPr/>
          </p:nvGrpSpPr>
          <p:grpSpPr>
            <a:xfrm>
              <a:off x="2977330" y="1955964"/>
              <a:ext cx="673481" cy="610140"/>
              <a:chOff x="5643049" y="3787564"/>
              <a:chExt cx="673481" cy="610140"/>
            </a:xfrm>
          </p:grpSpPr>
          <p:cxnSp>
            <p:nvCxnSpPr>
              <p:cNvPr id="169" name="Rak 168">
                <a:extLst>
                  <a:ext uri="{FF2B5EF4-FFF2-40B4-BE49-F238E27FC236}">
                    <a16:creationId xmlns:a16="http://schemas.microsoft.com/office/drawing/2014/main" id="{99CD2B7C-8775-7A42-8552-720621AE8671}"/>
                  </a:ext>
                </a:extLst>
              </p:cNvPr>
              <p:cNvCxnSpPr/>
              <p:nvPr/>
            </p:nvCxnSpPr>
            <p:spPr>
              <a:xfrm flipV="1">
                <a:off x="5952773" y="3900164"/>
                <a:ext cx="133815" cy="354739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161" name="Grupp 160">
                <a:extLst>
                  <a:ext uri="{FF2B5EF4-FFF2-40B4-BE49-F238E27FC236}">
                    <a16:creationId xmlns:a16="http://schemas.microsoft.com/office/drawing/2014/main" id="{DB68974E-D106-5A42-8FE5-2C0AFA168930}"/>
                  </a:ext>
                </a:extLst>
              </p:cNvPr>
              <p:cNvGrpSpPr/>
              <p:nvPr/>
            </p:nvGrpSpPr>
            <p:grpSpPr>
              <a:xfrm>
                <a:off x="5643049" y="3787564"/>
                <a:ext cx="308431" cy="610140"/>
                <a:chOff x="3954578" y="1844016"/>
                <a:chExt cx="308431" cy="610140"/>
              </a:xfrm>
            </p:grpSpPr>
            <p:sp>
              <p:nvSpPr>
                <p:cNvPr id="166" name="textruta 165">
                  <a:extLst>
                    <a:ext uri="{FF2B5EF4-FFF2-40B4-BE49-F238E27FC236}">
                      <a16:creationId xmlns:a16="http://schemas.microsoft.com/office/drawing/2014/main" id="{9E01F757-E8AB-6D46-9F76-EF9D206C824B}"/>
                    </a:ext>
                  </a:extLst>
                </p:cNvPr>
                <p:cNvSpPr txBox="1"/>
                <p:nvPr/>
              </p:nvSpPr>
              <p:spPr>
                <a:xfrm>
                  <a:off x="3961323" y="1844016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3</a:t>
                  </a:r>
                </a:p>
              </p:txBody>
            </p:sp>
            <p:sp>
              <p:nvSpPr>
                <p:cNvPr id="167" name="textruta 166">
                  <a:extLst>
                    <a:ext uri="{FF2B5EF4-FFF2-40B4-BE49-F238E27FC236}">
                      <a16:creationId xmlns:a16="http://schemas.microsoft.com/office/drawing/2014/main" id="{CB8CF41E-A990-2E4D-9690-BF67A969BD4C}"/>
                    </a:ext>
                  </a:extLst>
                </p:cNvPr>
                <p:cNvSpPr txBox="1"/>
                <p:nvPr/>
              </p:nvSpPr>
              <p:spPr>
                <a:xfrm>
                  <a:off x="3954578" y="2084824"/>
                  <a:ext cx="30168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2</a:t>
                  </a:r>
                </a:p>
              </p:txBody>
            </p:sp>
            <p:cxnSp>
              <p:nvCxnSpPr>
                <p:cNvPr id="168" name="Rak 167">
                  <a:extLst>
                    <a:ext uri="{FF2B5EF4-FFF2-40B4-BE49-F238E27FC236}">
                      <a16:creationId xmlns:a16="http://schemas.microsoft.com/office/drawing/2014/main" id="{E6A3337C-FB10-1C45-868D-B0A64184B71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013479" y="2154939"/>
                  <a:ext cx="198480" cy="0"/>
                </a:xfrm>
                <a:prstGeom prst="line">
                  <a:avLst/>
                </a:prstGeom>
                <a:ln w="952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3" name="textruta 162">
                <a:extLst>
                  <a:ext uri="{FF2B5EF4-FFF2-40B4-BE49-F238E27FC236}">
                    <a16:creationId xmlns:a16="http://schemas.microsoft.com/office/drawing/2014/main" id="{119FBBD2-760A-3D4D-959A-25030C303EC9}"/>
                  </a:ext>
                </a:extLst>
              </p:cNvPr>
              <p:cNvSpPr txBox="1"/>
              <p:nvPr/>
            </p:nvSpPr>
            <p:spPr>
              <a:xfrm>
                <a:off x="6014844" y="3919083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2</a:t>
                </a:r>
              </a:p>
            </p:txBody>
          </p:sp>
        </p:grpSp>
        <p:sp>
          <p:nvSpPr>
            <p:cNvPr id="171" name="textruta 170">
              <a:extLst>
                <a:ext uri="{FF2B5EF4-FFF2-40B4-BE49-F238E27FC236}">
                  <a16:creationId xmlns:a16="http://schemas.microsoft.com/office/drawing/2014/main" id="{7D45AB72-96CF-6241-904B-4FD59C91F929}"/>
                </a:ext>
              </a:extLst>
            </p:cNvPr>
            <p:cNvSpPr txBox="1"/>
            <p:nvPr/>
          </p:nvSpPr>
          <p:spPr>
            <a:xfrm>
              <a:off x="3541423" y="2065009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175" name="Grupp 174">
            <a:extLst>
              <a:ext uri="{FF2B5EF4-FFF2-40B4-BE49-F238E27FC236}">
                <a16:creationId xmlns:a16="http://schemas.microsoft.com/office/drawing/2014/main" id="{94F768F9-8829-4146-8877-EF431AF050DA}"/>
              </a:ext>
            </a:extLst>
          </p:cNvPr>
          <p:cNvGrpSpPr/>
          <p:nvPr/>
        </p:nvGrpSpPr>
        <p:grpSpPr>
          <a:xfrm>
            <a:off x="5579879" y="2913018"/>
            <a:ext cx="301686" cy="601262"/>
            <a:chOff x="3887974" y="1850600"/>
            <a:chExt cx="301686" cy="601262"/>
          </a:xfrm>
        </p:grpSpPr>
        <p:sp>
          <p:nvSpPr>
            <p:cNvPr id="177" name="textruta 176">
              <a:extLst>
                <a:ext uri="{FF2B5EF4-FFF2-40B4-BE49-F238E27FC236}">
                  <a16:creationId xmlns:a16="http://schemas.microsoft.com/office/drawing/2014/main" id="{A45F5608-6541-504D-8D71-C5AC0FE84531}"/>
                </a:ext>
              </a:extLst>
            </p:cNvPr>
            <p:cNvSpPr txBox="1"/>
            <p:nvPr/>
          </p:nvSpPr>
          <p:spPr>
            <a:xfrm>
              <a:off x="3887974" y="185060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3</a:t>
              </a:r>
            </a:p>
          </p:txBody>
        </p:sp>
        <p:sp>
          <p:nvSpPr>
            <p:cNvPr id="178" name="textruta 177">
              <a:extLst>
                <a:ext uri="{FF2B5EF4-FFF2-40B4-BE49-F238E27FC236}">
                  <a16:creationId xmlns:a16="http://schemas.microsoft.com/office/drawing/2014/main" id="{6B7D5C12-3C95-6346-A4A8-C5C2D26843D6}"/>
                </a:ext>
              </a:extLst>
            </p:cNvPr>
            <p:cNvSpPr txBox="1"/>
            <p:nvPr/>
          </p:nvSpPr>
          <p:spPr>
            <a:xfrm>
              <a:off x="3887974" y="208253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4</a:t>
              </a:r>
            </a:p>
          </p:txBody>
        </p:sp>
        <p:cxnSp>
          <p:nvCxnSpPr>
            <p:cNvPr id="179" name="Rak 178">
              <a:extLst>
                <a:ext uri="{FF2B5EF4-FFF2-40B4-BE49-F238E27FC236}">
                  <a16:creationId xmlns:a16="http://schemas.microsoft.com/office/drawing/2014/main" id="{F7103010-CDCE-C842-9277-C6E3B7827C75}"/>
                </a:ext>
              </a:extLst>
            </p:cNvPr>
            <p:cNvCxnSpPr>
              <a:cxnSpLocks/>
            </p:cNvCxnSpPr>
            <p:nvPr/>
          </p:nvCxnSpPr>
          <p:spPr>
            <a:xfrm>
              <a:off x="3939885" y="2156685"/>
              <a:ext cx="210334" cy="1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5" name="Grupp 514">
            <a:extLst>
              <a:ext uri="{FF2B5EF4-FFF2-40B4-BE49-F238E27FC236}">
                <a16:creationId xmlns:a16="http://schemas.microsoft.com/office/drawing/2014/main" id="{72DE0704-CB84-0F4C-BEFF-908A59A78660}"/>
              </a:ext>
            </a:extLst>
          </p:cNvPr>
          <p:cNvGrpSpPr/>
          <p:nvPr/>
        </p:nvGrpSpPr>
        <p:grpSpPr>
          <a:xfrm>
            <a:off x="4121607" y="1393174"/>
            <a:ext cx="1322973" cy="372313"/>
            <a:chOff x="2744159" y="3878604"/>
            <a:chExt cx="1322973" cy="372313"/>
          </a:xfrm>
        </p:grpSpPr>
        <p:grpSp>
          <p:nvGrpSpPr>
            <p:cNvPr id="516" name="Grupp 515">
              <a:extLst>
                <a:ext uri="{FF2B5EF4-FFF2-40B4-BE49-F238E27FC236}">
                  <a16:creationId xmlns:a16="http://schemas.microsoft.com/office/drawing/2014/main" id="{AB7C1870-71EE-A74B-BDE1-12C89CE553B9}"/>
                </a:ext>
              </a:extLst>
            </p:cNvPr>
            <p:cNvGrpSpPr/>
            <p:nvPr/>
          </p:nvGrpSpPr>
          <p:grpSpPr>
            <a:xfrm>
              <a:off x="2744159" y="3878604"/>
              <a:ext cx="881982" cy="372313"/>
              <a:chOff x="243480" y="3225880"/>
              <a:chExt cx="881982" cy="372313"/>
            </a:xfrm>
          </p:grpSpPr>
          <p:grpSp>
            <p:nvGrpSpPr>
              <p:cNvPr id="524" name="Grupp 523">
                <a:extLst>
                  <a:ext uri="{FF2B5EF4-FFF2-40B4-BE49-F238E27FC236}">
                    <a16:creationId xmlns:a16="http://schemas.microsoft.com/office/drawing/2014/main" id="{5F06BD44-703F-A04B-9D2A-67EA94A48BFF}"/>
                  </a:ext>
                </a:extLst>
              </p:cNvPr>
              <p:cNvGrpSpPr/>
              <p:nvPr/>
            </p:nvGrpSpPr>
            <p:grpSpPr>
              <a:xfrm>
                <a:off x="243480" y="3225880"/>
                <a:ext cx="881982" cy="372313"/>
                <a:chOff x="3103935" y="4493158"/>
                <a:chExt cx="881982" cy="372313"/>
              </a:xfrm>
            </p:grpSpPr>
            <p:grpSp>
              <p:nvGrpSpPr>
                <p:cNvPr id="527" name="Grupp 526">
                  <a:extLst>
                    <a:ext uri="{FF2B5EF4-FFF2-40B4-BE49-F238E27FC236}">
                      <a16:creationId xmlns:a16="http://schemas.microsoft.com/office/drawing/2014/main" id="{98ABCE36-198B-BE41-9D87-CC6CF1B8AD33}"/>
                    </a:ext>
                  </a:extLst>
                </p:cNvPr>
                <p:cNvGrpSpPr/>
                <p:nvPr/>
              </p:nvGrpSpPr>
              <p:grpSpPr>
                <a:xfrm>
                  <a:off x="3103935" y="4510152"/>
                  <a:ext cx="881982" cy="340360"/>
                  <a:chOff x="2894377" y="3698463"/>
                  <a:chExt cx="881982" cy="340360"/>
                </a:xfrm>
              </p:grpSpPr>
              <p:sp>
                <p:nvSpPr>
                  <p:cNvPr id="534" name="Rektangel 533">
                    <a:extLst>
                      <a:ext uri="{FF2B5EF4-FFF2-40B4-BE49-F238E27FC236}">
                        <a16:creationId xmlns:a16="http://schemas.microsoft.com/office/drawing/2014/main" id="{EEEC2D5B-DAB6-7B4D-92E2-5ED5F1F469E0}"/>
                      </a:ext>
                    </a:extLst>
                  </p:cNvPr>
                  <p:cNvSpPr/>
                  <p:nvPr/>
                </p:nvSpPr>
                <p:spPr>
                  <a:xfrm>
                    <a:off x="2894377" y="3698463"/>
                    <a:ext cx="440991" cy="340360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/>
                  </a:p>
                </p:txBody>
              </p:sp>
              <p:sp>
                <p:nvSpPr>
                  <p:cNvPr id="535" name="Rektangel 534">
                    <a:extLst>
                      <a:ext uri="{FF2B5EF4-FFF2-40B4-BE49-F238E27FC236}">
                        <a16:creationId xmlns:a16="http://schemas.microsoft.com/office/drawing/2014/main" id="{0A373AE9-C864-DD4D-855B-C57C75AC50DA}"/>
                      </a:ext>
                    </a:extLst>
                  </p:cNvPr>
                  <p:cNvSpPr/>
                  <p:nvPr/>
                </p:nvSpPr>
                <p:spPr>
                  <a:xfrm>
                    <a:off x="3335368" y="3698463"/>
                    <a:ext cx="440991" cy="340360"/>
                  </a:xfrm>
                  <a:prstGeom prst="rect">
                    <a:avLst/>
                  </a:prstGeom>
                  <a:solidFill>
                    <a:schemeClr val="accent2">
                      <a:lumMod val="40000"/>
                      <a:lumOff val="6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sv-SE"/>
                  </a:p>
                </p:txBody>
              </p:sp>
            </p:grpSp>
            <p:grpSp>
              <p:nvGrpSpPr>
                <p:cNvPr id="528" name="Grupp 527">
                  <a:extLst>
                    <a:ext uri="{FF2B5EF4-FFF2-40B4-BE49-F238E27FC236}">
                      <a16:creationId xmlns:a16="http://schemas.microsoft.com/office/drawing/2014/main" id="{B38A7486-1385-1541-9C9D-C95DFD213D9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95131" y="4495193"/>
                  <a:ext cx="242375" cy="370278"/>
                  <a:chOff x="1923930" y="4505108"/>
                  <a:chExt cx="242128" cy="370383"/>
                </a:xfrm>
              </p:grpSpPr>
              <p:sp>
                <p:nvSpPr>
                  <p:cNvPr id="532" name="textruta 16">
                    <a:extLst>
                      <a:ext uri="{FF2B5EF4-FFF2-40B4-BE49-F238E27FC236}">
                        <a16:creationId xmlns:a16="http://schemas.microsoft.com/office/drawing/2014/main" id="{89E8AB48-C97D-2A46-A36C-3C3418BBECCC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505108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1</a:t>
                    </a:r>
                  </a:p>
                </p:txBody>
              </p:sp>
              <p:sp>
                <p:nvSpPr>
                  <p:cNvPr id="533" name="textruta 17">
                    <a:extLst>
                      <a:ext uri="{FF2B5EF4-FFF2-40B4-BE49-F238E27FC236}">
                        <a16:creationId xmlns:a16="http://schemas.microsoft.com/office/drawing/2014/main" id="{ABAF0467-074A-224C-A9D8-78FF6A57809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644594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2</a:t>
                    </a:r>
                  </a:p>
                </p:txBody>
              </p:sp>
            </p:grpSp>
            <p:grpSp>
              <p:nvGrpSpPr>
                <p:cNvPr id="529" name="Grupp 528">
                  <a:extLst>
                    <a:ext uri="{FF2B5EF4-FFF2-40B4-BE49-F238E27FC236}">
                      <a16:creationId xmlns:a16="http://schemas.microsoft.com/office/drawing/2014/main" id="{A94FE0F6-15DF-1349-B863-3BB65647159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637054" y="4493158"/>
                  <a:ext cx="242374" cy="370278"/>
                  <a:chOff x="1923930" y="4505108"/>
                  <a:chExt cx="242128" cy="370383"/>
                </a:xfrm>
              </p:grpSpPr>
              <p:sp>
                <p:nvSpPr>
                  <p:cNvPr id="530" name="textruta 16">
                    <a:extLst>
                      <a:ext uri="{FF2B5EF4-FFF2-40B4-BE49-F238E27FC236}">
                        <a16:creationId xmlns:a16="http://schemas.microsoft.com/office/drawing/2014/main" id="{7C3DD33E-28CA-564B-8F84-237950989838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505108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1</a:t>
                    </a:r>
                  </a:p>
                </p:txBody>
              </p:sp>
              <p:sp>
                <p:nvSpPr>
                  <p:cNvPr id="531" name="textruta 17">
                    <a:extLst>
                      <a:ext uri="{FF2B5EF4-FFF2-40B4-BE49-F238E27FC236}">
                        <a16:creationId xmlns:a16="http://schemas.microsoft.com/office/drawing/2014/main" id="{B79657FA-AA68-3640-BC95-0C34D95CFBC6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644594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2</a:t>
                    </a:r>
                  </a:p>
                </p:txBody>
              </p:sp>
            </p:grpSp>
          </p:grpSp>
          <p:cxnSp>
            <p:nvCxnSpPr>
              <p:cNvPr id="525" name="Rak 524">
                <a:extLst>
                  <a:ext uri="{FF2B5EF4-FFF2-40B4-BE49-F238E27FC236}">
                    <a16:creationId xmlns:a16="http://schemas.microsoft.com/office/drawing/2014/main" id="{D2F17894-EC57-9A42-A2B5-2A91D700C4C3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04223" y="3408984"/>
                <a:ext cx="10328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6" name="Rak 525">
                <a:extLst>
                  <a:ext uri="{FF2B5EF4-FFF2-40B4-BE49-F238E27FC236}">
                    <a16:creationId xmlns:a16="http://schemas.microsoft.com/office/drawing/2014/main" id="{9096B26F-54DF-BB47-819C-4C564319195C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853326" y="3408984"/>
                <a:ext cx="10328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17" name="Grupp 516">
              <a:extLst>
                <a:ext uri="{FF2B5EF4-FFF2-40B4-BE49-F238E27FC236}">
                  <a16:creationId xmlns:a16="http://schemas.microsoft.com/office/drawing/2014/main" id="{7232D772-8D4C-4048-86AF-1B6C91EC781A}"/>
                </a:ext>
              </a:extLst>
            </p:cNvPr>
            <p:cNvGrpSpPr/>
            <p:nvPr/>
          </p:nvGrpSpPr>
          <p:grpSpPr>
            <a:xfrm>
              <a:off x="3626141" y="3880639"/>
              <a:ext cx="440991" cy="370278"/>
              <a:chOff x="243480" y="3227915"/>
              <a:chExt cx="440991" cy="370278"/>
            </a:xfrm>
          </p:grpSpPr>
          <p:grpSp>
            <p:nvGrpSpPr>
              <p:cNvPr id="518" name="Grupp 517">
                <a:extLst>
                  <a:ext uri="{FF2B5EF4-FFF2-40B4-BE49-F238E27FC236}">
                    <a16:creationId xmlns:a16="http://schemas.microsoft.com/office/drawing/2014/main" id="{4DD9A7AC-BBDB-0D46-9665-D53281CDF834}"/>
                  </a:ext>
                </a:extLst>
              </p:cNvPr>
              <p:cNvGrpSpPr/>
              <p:nvPr/>
            </p:nvGrpSpPr>
            <p:grpSpPr>
              <a:xfrm>
                <a:off x="243480" y="3227915"/>
                <a:ext cx="440991" cy="370278"/>
                <a:chOff x="3103935" y="4495193"/>
                <a:chExt cx="440991" cy="370278"/>
              </a:xfrm>
            </p:grpSpPr>
            <p:sp>
              <p:nvSpPr>
                <p:cNvPr id="520" name="Rektangel 519">
                  <a:extLst>
                    <a:ext uri="{FF2B5EF4-FFF2-40B4-BE49-F238E27FC236}">
                      <a16:creationId xmlns:a16="http://schemas.microsoft.com/office/drawing/2014/main" id="{333FF1FA-4DD4-CC45-8C91-AF7427A4AA90}"/>
                    </a:ext>
                  </a:extLst>
                </p:cNvPr>
                <p:cNvSpPr/>
                <p:nvPr/>
              </p:nvSpPr>
              <p:spPr>
                <a:xfrm>
                  <a:off x="3103935" y="4510152"/>
                  <a:ext cx="440991" cy="34036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sv-SE"/>
                </a:p>
              </p:txBody>
            </p:sp>
            <p:grpSp>
              <p:nvGrpSpPr>
                <p:cNvPr id="521" name="Grupp 520">
                  <a:extLst>
                    <a:ext uri="{FF2B5EF4-FFF2-40B4-BE49-F238E27FC236}">
                      <a16:creationId xmlns:a16="http://schemas.microsoft.com/office/drawing/2014/main" id="{755F9CDD-507D-B540-BCDE-95418F30FFC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195131" y="4495193"/>
                  <a:ext cx="242375" cy="370278"/>
                  <a:chOff x="1923930" y="4505108"/>
                  <a:chExt cx="242128" cy="370383"/>
                </a:xfrm>
              </p:grpSpPr>
              <p:sp>
                <p:nvSpPr>
                  <p:cNvPr id="522" name="textruta 16">
                    <a:extLst>
                      <a:ext uri="{FF2B5EF4-FFF2-40B4-BE49-F238E27FC236}">
                        <a16:creationId xmlns:a16="http://schemas.microsoft.com/office/drawing/2014/main" id="{C9D27EC8-C0B3-3244-B847-E12F1977E677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505108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1</a:t>
                    </a:r>
                  </a:p>
                </p:txBody>
              </p:sp>
              <p:sp>
                <p:nvSpPr>
                  <p:cNvPr id="523" name="textruta 17">
                    <a:extLst>
                      <a:ext uri="{FF2B5EF4-FFF2-40B4-BE49-F238E27FC236}">
                        <a16:creationId xmlns:a16="http://schemas.microsoft.com/office/drawing/2014/main" id="{52CD072B-40C1-F944-A4DD-D25A3E4A741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3930" y="4644594"/>
                    <a:ext cx="242128" cy="23089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=""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=""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Calibri" charset="0"/>
                        <a:ea typeface="ＭＳ Ｐゴシック" charset="0"/>
                      </a:defRPr>
                    </a:lvl9pPr>
                  </a:lstStyle>
                  <a:p>
                    <a:pPr eaLnBrk="1" hangingPunct="1"/>
                    <a:r>
                      <a:rPr lang="sv-SE" sz="900" dirty="0">
                        <a:latin typeface="+mn-lt"/>
                      </a:rPr>
                      <a:t>2</a:t>
                    </a:r>
                  </a:p>
                </p:txBody>
              </p:sp>
            </p:grpSp>
          </p:grpSp>
          <p:cxnSp>
            <p:nvCxnSpPr>
              <p:cNvPr id="519" name="Rak 518">
                <a:extLst>
                  <a:ext uri="{FF2B5EF4-FFF2-40B4-BE49-F238E27FC236}">
                    <a16:creationId xmlns:a16="http://schemas.microsoft.com/office/drawing/2014/main" id="{D552E92B-7197-6B46-85F9-EDFAF4822E4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04223" y="3408984"/>
                <a:ext cx="103280" cy="0"/>
              </a:xfrm>
              <a:prstGeom prst="line">
                <a:avLst/>
              </a:prstGeom>
              <a:ln w="952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70" name="Rak 169">
            <a:extLst>
              <a:ext uri="{FF2B5EF4-FFF2-40B4-BE49-F238E27FC236}">
                <a16:creationId xmlns:a16="http://schemas.microsoft.com/office/drawing/2014/main" id="{18D1DD7B-032A-3E4E-B8C1-54275596B3D3}"/>
              </a:ext>
            </a:extLst>
          </p:cNvPr>
          <p:cNvCxnSpPr/>
          <p:nvPr/>
        </p:nvCxnSpPr>
        <p:spPr>
          <a:xfrm>
            <a:off x="4775913" y="1254096"/>
            <a:ext cx="0" cy="557048"/>
          </a:xfrm>
          <a:prstGeom prst="line">
            <a:avLst/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107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 13">
            <a:extLst>
              <a:ext uri="{FF2B5EF4-FFF2-40B4-BE49-F238E27FC236}">
                <a16:creationId xmlns:a16="http://schemas.microsoft.com/office/drawing/2014/main" id="{8D43EEC1-1396-364B-A23F-8F1484B14F79}"/>
              </a:ext>
            </a:extLst>
          </p:cNvPr>
          <p:cNvGrpSpPr/>
          <p:nvPr/>
        </p:nvGrpSpPr>
        <p:grpSpPr>
          <a:xfrm>
            <a:off x="1810591" y="1653518"/>
            <a:ext cx="1015837" cy="568920"/>
            <a:chOff x="3939052" y="5152092"/>
            <a:chExt cx="1015837" cy="568920"/>
          </a:xfrm>
        </p:grpSpPr>
        <p:grpSp>
          <p:nvGrpSpPr>
            <p:cNvPr id="15" name="Grupp 14">
              <a:extLst>
                <a:ext uri="{FF2B5EF4-FFF2-40B4-BE49-F238E27FC236}">
                  <a16:creationId xmlns:a16="http://schemas.microsoft.com/office/drawing/2014/main" id="{F65D31C2-231B-AA47-87D4-19AF53266140}"/>
                </a:ext>
              </a:extLst>
            </p:cNvPr>
            <p:cNvGrpSpPr/>
            <p:nvPr/>
          </p:nvGrpSpPr>
          <p:grpSpPr>
            <a:xfrm>
              <a:off x="3939052" y="5152092"/>
              <a:ext cx="781477" cy="568920"/>
              <a:chOff x="5593103" y="3832438"/>
              <a:chExt cx="781477" cy="568920"/>
            </a:xfrm>
          </p:grpSpPr>
          <p:cxnSp>
            <p:nvCxnSpPr>
              <p:cNvPr id="17" name="Rak 16">
                <a:extLst>
                  <a:ext uri="{FF2B5EF4-FFF2-40B4-BE49-F238E27FC236}">
                    <a16:creationId xmlns:a16="http://schemas.microsoft.com/office/drawing/2014/main" id="{2CD9DF5F-C2AD-444B-967E-8D56B1BA308F}"/>
                  </a:ext>
                </a:extLst>
              </p:cNvPr>
              <p:cNvCxnSpPr/>
              <p:nvPr/>
            </p:nvCxnSpPr>
            <p:spPr>
              <a:xfrm flipV="1">
                <a:off x="5952773" y="3900164"/>
                <a:ext cx="133815" cy="354739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18" name="Grupp 17">
                <a:extLst>
                  <a:ext uri="{FF2B5EF4-FFF2-40B4-BE49-F238E27FC236}">
                    <a16:creationId xmlns:a16="http://schemas.microsoft.com/office/drawing/2014/main" id="{B89208D0-F4AC-8144-AC1D-A612244D64CA}"/>
                  </a:ext>
                </a:extLst>
              </p:cNvPr>
              <p:cNvGrpSpPr/>
              <p:nvPr/>
            </p:nvGrpSpPr>
            <p:grpSpPr>
              <a:xfrm>
                <a:off x="5593103" y="3833418"/>
                <a:ext cx="453970" cy="567940"/>
                <a:chOff x="3904632" y="1889870"/>
                <a:chExt cx="453970" cy="567940"/>
              </a:xfrm>
            </p:grpSpPr>
            <p:sp>
              <p:nvSpPr>
                <p:cNvPr id="23" name="textruta 22">
                  <a:extLst>
                    <a:ext uri="{FF2B5EF4-FFF2-40B4-BE49-F238E27FC236}">
                      <a16:creationId xmlns:a16="http://schemas.microsoft.com/office/drawing/2014/main" id="{CFA56444-EEC9-7041-90B9-8AAF5E33AD31}"/>
                    </a:ext>
                  </a:extLst>
                </p:cNvPr>
                <p:cNvSpPr txBox="1"/>
                <p:nvPr/>
              </p:nvSpPr>
              <p:spPr>
                <a:xfrm>
                  <a:off x="3904632" y="1889870"/>
                  <a:ext cx="45397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20</a:t>
                  </a:r>
                </a:p>
              </p:txBody>
            </p:sp>
            <p:sp>
              <p:nvSpPr>
                <p:cNvPr id="24" name="textruta 23">
                  <a:extLst>
                    <a:ext uri="{FF2B5EF4-FFF2-40B4-BE49-F238E27FC236}">
                      <a16:creationId xmlns:a16="http://schemas.microsoft.com/office/drawing/2014/main" id="{FB7EA97B-7E82-3149-AC97-4B0918EA0683}"/>
                    </a:ext>
                  </a:extLst>
                </p:cNvPr>
                <p:cNvSpPr txBox="1"/>
                <p:nvPr/>
              </p:nvSpPr>
              <p:spPr>
                <a:xfrm>
                  <a:off x="3914258" y="2088478"/>
                  <a:ext cx="3289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solidFill>
                        <a:srgbClr val="A70001"/>
                      </a:solidFill>
                      <a:latin typeface="Bradley Hand" pitchFamily="2" charset="77"/>
                    </a:rPr>
                    <a:t>5</a:t>
                  </a:r>
                </a:p>
              </p:txBody>
            </p:sp>
            <p:cxnSp>
              <p:nvCxnSpPr>
                <p:cNvPr id="25" name="Rak 24">
                  <a:extLst>
                    <a:ext uri="{FF2B5EF4-FFF2-40B4-BE49-F238E27FC236}">
                      <a16:creationId xmlns:a16="http://schemas.microsoft.com/office/drawing/2014/main" id="{5D8C2668-0383-8140-A84F-698F1E9D34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001916" y="2156068"/>
                  <a:ext cx="194535" cy="1"/>
                </a:xfrm>
                <a:prstGeom prst="line">
                  <a:avLst/>
                </a:prstGeom>
                <a:ln w="1587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upp 18">
                <a:extLst>
                  <a:ext uri="{FF2B5EF4-FFF2-40B4-BE49-F238E27FC236}">
                    <a16:creationId xmlns:a16="http://schemas.microsoft.com/office/drawing/2014/main" id="{DAF6F1B0-9ADF-E349-A34B-57830D621D68}"/>
                  </a:ext>
                </a:extLst>
              </p:cNvPr>
              <p:cNvGrpSpPr/>
              <p:nvPr/>
            </p:nvGrpSpPr>
            <p:grpSpPr>
              <a:xfrm>
                <a:off x="6000275" y="3832438"/>
                <a:ext cx="374305" cy="568920"/>
                <a:chOff x="3820521" y="1883401"/>
                <a:chExt cx="374305" cy="568920"/>
              </a:xfrm>
            </p:grpSpPr>
            <p:sp>
              <p:nvSpPr>
                <p:cNvPr id="20" name="textruta 19">
                  <a:extLst>
                    <a:ext uri="{FF2B5EF4-FFF2-40B4-BE49-F238E27FC236}">
                      <a16:creationId xmlns:a16="http://schemas.microsoft.com/office/drawing/2014/main" id="{21623E66-AA51-F449-9D7C-A108B2B65EFD}"/>
                    </a:ext>
                  </a:extLst>
                </p:cNvPr>
                <p:cNvSpPr txBox="1"/>
                <p:nvPr/>
              </p:nvSpPr>
              <p:spPr>
                <a:xfrm>
                  <a:off x="3865890" y="1883401"/>
                  <a:ext cx="3289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2</a:t>
                  </a:r>
                </a:p>
              </p:txBody>
            </p:sp>
            <p:sp>
              <p:nvSpPr>
                <p:cNvPr id="21" name="textruta 20">
                  <a:extLst>
                    <a:ext uri="{FF2B5EF4-FFF2-40B4-BE49-F238E27FC236}">
                      <a16:creationId xmlns:a16="http://schemas.microsoft.com/office/drawing/2014/main" id="{E5532160-8A25-3247-94A8-B515168D4873}"/>
                    </a:ext>
                  </a:extLst>
                </p:cNvPr>
                <p:cNvSpPr txBox="1"/>
                <p:nvPr/>
              </p:nvSpPr>
              <p:spPr>
                <a:xfrm>
                  <a:off x="3820521" y="2082989"/>
                  <a:ext cx="3289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solidFill>
                        <a:srgbClr val="A70001"/>
                      </a:solidFill>
                      <a:latin typeface="Bradley Hand" pitchFamily="2" charset="77"/>
                    </a:rPr>
                    <a:t>5</a:t>
                  </a:r>
                </a:p>
              </p:txBody>
            </p:sp>
            <p:cxnSp>
              <p:nvCxnSpPr>
                <p:cNvPr id="22" name="Rak 21">
                  <a:extLst>
                    <a:ext uri="{FF2B5EF4-FFF2-40B4-BE49-F238E27FC236}">
                      <a16:creationId xmlns:a16="http://schemas.microsoft.com/office/drawing/2014/main" id="{FEB4A13D-7A1D-054C-BA0B-164227E550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17959" y="2150580"/>
                  <a:ext cx="181930" cy="0"/>
                </a:xfrm>
                <a:prstGeom prst="line">
                  <a:avLst/>
                </a:prstGeom>
                <a:ln w="1587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5F8F3441-51C1-094F-A2AA-B16A49166592}"/>
                </a:ext>
              </a:extLst>
            </p:cNvPr>
            <p:cNvSpPr txBox="1"/>
            <p:nvPr/>
          </p:nvSpPr>
          <p:spPr>
            <a:xfrm>
              <a:off x="4655258" y="5234605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47" name="textruta 46">
            <a:extLst>
              <a:ext uri="{FF2B5EF4-FFF2-40B4-BE49-F238E27FC236}">
                <a16:creationId xmlns:a16="http://schemas.microsoft.com/office/drawing/2014/main" id="{992F33AA-AC7C-4B41-8800-1A27326D3AC3}"/>
              </a:ext>
            </a:extLst>
          </p:cNvPr>
          <p:cNvSpPr txBox="1"/>
          <p:nvPr/>
        </p:nvSpPr>
        <p:spPr>
          <a:xfrm>
            <a:off x="3289149" y="1728356"/>
            <a:ext cx="43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10</a:t>
            </a:r>
          </a:p>
        </p:txBody>
      </p:sp>
      <p:grpSp>
        <p:nvGrpSpPr>
          <p:cNvPr id="49" name="Grupp 48">
            <a:extLst>
              <a:ext uri="{FF2B5EF4-FFF2-40B4-BE49-F238E27FC236}">
                <a16:creationId xmlns:a16="http://schemas.microsoft.com/office/drawing/2014/main" id="{F4CD83B1-AE12-7D46-9181-E14BD11F2961}"/>
              </a:ext>
            </a:extLst>
          </p:cNvPr>
          <p:cNvGrpSpPr/>
          <p:nvPr/>
        </p:nvGrpSpPr>
        <p:grpSpPr>
          <a:xfrm>
            <a:off x="2790407" y="1621936"/>
            <a:ext cx="590258" cy="609662"/>
            <a:chOff x="2881300" y="523760"/>
            <a:chExt cx="590258" cy="609662"/>
          </a:xfrm>
        </p:grpSpPr>
        <p:grpSp>
          <p:nvGrpSpPr>
            <p:cNvPr id="28" name="Grupp 27">
              <a:extLst>
                <a:ext uri="{FF2B5EF4-FFF2-40B4-BE49-F238E27FC236}">
                  <a16:creationId xmlns:a16="http://schemas.microsoft.com/office/drawing/2014/main" id="{B3AC12A4-4563-A14A-97B3-2DEA0E9E5860}"/>
                </a:ext>
              </a:extLst>
            </p:cNvPr>
            <p:cNvGrpSpPr/>
            <p:nvPr/>
          </p:nvGrpSpPr>
          <p:grpSpPr>
            <a:xfrm>
              <a:off x="2881300" y="523760"/>
              <a:ext cx="453970" cy="609662"/>
              <a:chOff x="3890620" y="1849282"/>
              <a:chExt cx="453970" cy="609662"/>
            </a:xfrm>
          </p:grpSpPr>
          <p:sp>
            <p:nvSpPr>
              <p:cNvPr id="29" name="textruta 28">
                <a:extLst>
                  <a:ext uri="{FF2B5EF4-FFF2-40B4-BE49-F238E27FC236}">
                    <a16:creationId xmlns:a16="http://schemas.microsoft.com/office/drawing/2014/main" id="{FD1CCCA4-95D7-3C46-AB40-2DFB06735440}"/>
                  </a:ext>
                </a:extLst>
              </p:cNvPr>
              <p:cNvSpPr txBox="1"/>
              <p:nvPr/>
            </p:nvSpPr>
            <p:spPr>
              <a:xfrm>
                <a:off x="3890620" y="1849282"/>
                <a:ext cx="4539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20</a:t>
                </a:r>
              </a:p>
            </p:txBody>
          </p:sp>
          <p:sp>
            <p:nvSpPr>
              <p:cNvPr id="30" name="textruta 29">
                <a:extLst>
                  <a:ext uri="{FF2B5EF4-FFF2-40B4-BE49-F238E27FC236}">
                    <a16:creationId xmlns:a16="http://schemas.microsoft.com/office/drawing/2014/main" id="{8C2FFB71-FC18-0445-B748-824C5EAD1F4D}"/>
                  </a:ext>
                </a:extLst>
              </p:cNvPr>
              <p:cNvSpPr txBox="1"/>
              <p:nvPr/>
            </p:nvSpPr>
            <p:spPr>
              <a:xfrm>
                <a:off x="3931919" y="2089612"/>
                <a:ext cx="3289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2</a:t>
                </a:r>
              </a:p>
            </p:txBody>
          </p:sp>
          <p:cxnSp>
            <p:nvCxnSpPr>
              <p:cNvPr id="31" name="Rak 30">
                <a:extLst>
                  <a:ext uri="{FF2B5EF4-FFF2-40B4-BE49-F238E27FC236}">
                    <a16:creationId xmlns:a16="http://schemas.microsoft.com/office/drawing/2014/main" id="{4602A73F-C0A3-6243-92A0-C653B2BA59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69630" y="2154540"/>
                <a:ext cx="253515" cy="0"/>
              </a:xfrm>
              <a:prstGeom prst="line">
                <a:avLst/>
              </a:prstGeom>
              <a:ln w="158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textruta 47">
              <a:extLst>
                <a:ext uri="{FF2B5EF4-FFF2-40B4-BE49-F238E27FC236}">
                  <a16:creationId xmlns:a16="http://schemas.microsoft.com/office/drawing/2014/main" id="{85A6B084-5849-A24A-BD64-F4C6E58DF045}"/>
                </a:ext>
              </a:extLst>
            </p:cNvPr>
            <p:cNvSpPr txBox="1"/>
            <p:nvPr/>
          </p:nvSpPr>
          <p:spPr>
            <a:xfrm>
              <a:off x="3171927" y="633885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76" name="Grupp 75">
            <a:extLst>
              <a:ext uri="{FF2B5EF4-FFF2-40B4-BE49-F238E27FC236}">
                <a16:creationId xmlns:a16="http://schemas.microsoft.com/office/drawing/2014/main" id="{68D634FF-EB61-8547-941B-8CE0030F1E11}"/>
              </a:ext>
            </a:extLst>
          </p:cNvPr>
          <p:cNvGrpSpPr/>
          <p:nvPr/>
        </p:nvGrpSpPr>
        <p:grpSpPr>
          <a:xfrm>
            <a:off x="1777850" y="2993305"/>
            <a:ext cx="1005938" cy="594377"/>
            <a:chOff x="3976134" y="5143616"/>
            <a:chExt cx="1005938" cy="594377"/>
          </a:xfrm>
        </p:grpSpPr>
        <p:grpSp>
          <p:nvGrpSpPr>
            <p:cNvPr id="77" name="Grupp 76">
              <a:extLst>
                <a:ext uri="{FF2B5EF4-FFF2-40B4-BE49-F238E27FC236}">
                  <a16:creationId xmlns:a16="http://schemas.microsoft.com/office/drawing/2014/main" id="{33A3A5C2-AC29-6D46-8F5A-DF99E6C2E5B5}"/>
                </a:ext>
              </a:extLst>
            </p:cNvPr>
            <p:cNvGrpSpPr/>
            <p:nvPr/>
          </p:nvGrpSpPr>
          <p:grpSpPr>
            <a:xfrm>
              <a:off x="3976134" y="5143616"/>
              <a:ext cx="759826" cy="594377"/>
              <a:chOff x="5630185" y="3823962"/>
              <a:chExt cx="759826" cy="594377"/>
            </a:xfrm>
          </p:grpSpPr>
          <p:cxnSp>
            <p:nvCxnSpPr>
              <p:cNvPr id="79" name="Rak 78">
                <a:extLst>
                  <a:ext uri="{FF2B5EF4-FFF2-40B4-BE49-F238E27FC236}">
                    <a16:creationId xmlns:a16="http://schemas.microsoft.com/office/drawing/2014/main" id="{A11F162A-3881-9040-A1A3-07105C86A207}"/>
                  </a:ext>
                </a:extLst>
              </p:cNvPr>
              <p:cNvCxnSpPr/>
              <p:nvPr/>
            </p:nvCxnSpPr>
            <p:spPr>
              <a:xfrm flipV="1">
                <a:off x="5952773" y="3900164"/>
                <a:ext cx="133815" cy="354739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80" name="Grupp 79">
                <a:extLst>
                  <a:ext uri="{FF2B5EF4-FFF2-40B4-BE49-F238E27FC236}">
                    <a16:creationId xmlns:a16="http://schemas.microsoft.com/office/drawing/2014/main" id="{4FD4E003-ED5A-0544-AA14-595E79A39619}"/>
                  </a:ext>
                </a:extLst>
              </p:cNvPr>
              <p:cNvGrpSpPr/>
              <p:nvPr/>
            </p:nvGrpSpPr>
            <p:grpSpPr>
              <a:xfrm>
                <a:off x="5630185" y="3826170"/>
                <a:ext cx="331879" cy="580162"/>
                <a:chOff x="3941714" y="1882622"/>
                <a:chExt cx="331879" cy="580162"/>
              </a:xfrm>
            </p:grpSpPr>
            <p:sp>
              <p:nvSpPr>
                <p:cNvPr id="85" name="textruta 84">
                  <a:extLst>
                    <a:ext uri="{FF2B5EF4-FFF2-40B4-BE49-F238E27FC236}">
                      <a16:creationId xmlns:a16="http://schemas.microsoft.com/office/drawing/2014/main" id="{9B3AEA5C-C59D-9748-8680-E01F03E21772}"/>
                    </a:ext>
                  </a:extLst>
                </p:cNvPr>
                <p:cNvSpPr txBox="1"/>
                <p:nvPr/>
              </p:nvSpPr>
              <p:spPr>
                <a:xfrm>
                  <a:off x="3941714" y="1882622"/>
                  <a:ext cx="3289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4</a:t>
                  </a:r>
                </a:p>
              </p:txBody>
            </p:sp>
            <p:sp>
              <p:nvSpPr>
                <p:cNvPr id="86" name="textruta 85">
                  <a:extLst>
                    <a:ext uri="{FF2B5EF4-FFF2-40B4-BE49-F238E27FC236}">
                      <a16:creationId xmlns:a16="http://schemas.microsoft.com/office/drawing/2014/main" id="{C7F1A085-C226-D147-A724-AAB5AC92CCE3}"/>
                    </a:ext>
                  </a:extLst>
                </p:cNvPr>
                <p:cNvSpPr txBox="1"/>
                <p:nvPr/>
              </p:nvSpPr>
              <p:spPr>
                <a:xfrm>
                  <a:off x="3949465" y="2093452"/>
                  <a:ext cx="3241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3</a:t>
                  </a:r>
                </a:p>
              </p:txBody>
            </p:sp>
            <p:cxnSp>
              <p:nvCxnSpPr>
                <p:cNvPr id="87" name="Rak 86">
                  <a:extLst>
                    <a:ext uri="{FF2B5EF4-FFF2-40B4-BE49-F238E27FC236}">
                      <a16:creationId xmlns:a16="http://schemas.microsoft.com/office/drawing/2014/main" id="{131DC642-05B9-9642-B580-B97382699A4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4007743" y="2177580"/>
                  <a:ext cx="181052" cy="1"/>
                </a:xfrm>
                <a:prstGeom prst="line">
                  <a:avLst/>
                </a:prstGeom>
                <a:ln w="1587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81" name="Grupp 80">
                <a:extLst>
                  <a:ext uri="{FF2B5EF4-FFF2-40B4-BE49-F238E27FC236}">
                    <a16:creationId xmlns:a16="http://schemas.microsoft.com/office/drawing/2014/main" id="{A2669910-6506-A14A-B542-5B5F9DEDFCCC}"/>
                  </a:ext>
                </a:extLst>
              </p:cNvPr>
              <p:cNvGrpSpPr/>
              <p:nvPr/>
            </p:nvGrpSpPr>
            <p:grpSpPr>
              <a:xfrm>
                <a:off x="6061075" y="3823962"/>
                <a:ext cx="328936" cy="594377"/>
                <a:chOff x="3881321" y="1874925"/>
                <a:chExt cx="328936" cy="594377"/>
              </a:xfrm>
            </p:grpSpPr>
            <p:sp>
              <p:nvSpPr>
                <p:cNvPr id="82" name="textruta 81">
                  <a:extLst>
                    <a:ext uri="{FF2B5EF4-FFF2-40B4-BE49-F238E27FC236}">
                      <a16:creationId xmlns:a16="http://schemas.microsoft.com/office/drawing/2014/main" id="{2EE7D80A-5E36-4E4A-AA99-D479B90F738A}"/>
                    </a:ext>
                  </a:extLst>
                </p:cNvPr>
                <p:cNvSpPr txBox="1"/>
                <p:nvPr/>
              </p:nvSpPr>
              <p:spPr>
                <a:xfrm>
                  <a:off x="3881321" y="1874925"/>
                  <a:ext cx="3289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4</a:t>
                  </a:r>
                </a:p>
              </p:txBody>
            </p:sp>
            <p:sp>
              <p:nvSpPr>
                <p:cNvPr id="83" name="textruta 82">
                  <a:extLst>
                    <a:ext uri="{FF2B5EF4-FFF2-40B4-BE49-F238E27FC236}">
                      <a16:creationId xmlns:a16="http://schemas.microsoft.com/office/drawing/2014/main" id="{9B993B5C-1B91-3248-BB66-BDF91AB15F08}"/>
                    </a:ext>
                  </a:extLst>
                </p:cNvPr>
                <p:cNvSpPr txBox="1"/>
                <p:nvPr/>
              </p:nvSpPr>
              <p:spPr>
                <a:xfrm>
                  <a:off x="3884442" y="2099970"/>
                  <a:ext cx="32573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5</a:t>
                  </a:r>
                </a:p>
              </p:txBody>
            </p:sp>
            <p:cxnSp>
              <p:nvCxnSpPr>
                <p:cNvPr id="84" name="Rak 83">
                  <a:extLst>
                    <a:ext uri="{FF2B5EF4-FFF2-40B4-BE49-F238E27FC236}">
                      <a16:creationId xmlns:a16="http://schemas.microsoft.com/office/drawing/2014/main" id="{BF4D190D-7DAD-D74E-B0B0-30135D6F17A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71785" y="2165741"/>
                  <a:ext cx="185876" cy="0"/>
                </a:xfrm>
                <a:prstGeom prst="line">
                  <a:avLst/>
                </a:prstGeom>
                <a:ln w="1587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8" name="textruta 77">
              <a:extLst>
                <a:ext uri="{FF2B5EF4-FFF2-40B4-BE49-F238E27FC236}">
                  <a16:creationId xmlns:a16="http://schemas.microsoft.com/office/drawing/2014/main" id="{D3EE9010-667E-9344-A362-D18B2EC9F65D}"/>
                </a:ext>
              </a:extLst>
            </p:cNvPr>
            <p:cNvSpPr txBox="1"/>
            <p:nvPr/>
          </p:nvSpPr>
          <p:spPr>
            <a:xfrm>
              <a:off x="4682441" y="5242013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88" name="Grupp 87">
            <a:extLst>
              <a:ext uri="{FF2B5EF4-FFF2-40B4-BE49-F238E27FC236}">
                <a16:creationId xmlns:a16="http://schemas.microsoft.com/office/drawing/2014/main" id="{EB4BDCF2-8814-7D47-984F-B94B6F5EEA27}"/>
              </a:ext>
            </a:extLst>
          </p:cNvPr>
          <p:cNvGrpSpPr/>
          <p:nvPr/>
        </p:nvGrpSpPr>
        <p:grpSpPr>
          <a:xfrm>
            <a:off x="3771869" y="2986695"/>
            <a:ext cx="645418" cy="605884"/>
            <a:chOff x="2877496" y="506135"/>
            <a:chExt cx="645418" cy="605884"/>
          </a:xfrm>
        </p:grpSpPr>
        <p:grpSp>
          <p:nvGrpSpPr>
            <p:cNvPr id="89" name="Grupp 88">
              <a:extLst>
                <a:ext uri="{FF2B5EF4-FFF2-40B4-BE49-F238E27FC236}">
                  <a16:creationId xmlns:a16="http://schemas.microsoft.com/office/drawing/2014/main" id="{7A95A209-EC94-EF43-B79F-235216809D7A}"/>
                </a:ext>
              </a:extLst>
            </p:cNvPr>
            <p:cNvGrpSpPr/>
            <p:nvPr/>
          </p:nvGrpSpPr>
          <p:grpSpPr>
            <a:xfrm>
              <a:off x="2877496" y="506135"/>
              <a:ext cx="455389" cy="605884"/>
              <a:chOff x="3886816" y="1831657"/>
              <a:chExt cx="455389" cy="605884"/>
            </a:xfrm>
          </p:grpSpPr>
          <p:sp>
            <p:nvSpPr>
              <p:cNvPr id="91" name="textruta 90">
                <a:extLst>
                  <a:ext uri="{FF2B5EF4-FFF2-40B4-BE49-F238E27FC236}">
                    <a16:creationId xmlns:a16="http://schemas.microsoft.com/office/drawing/2014/main" id="{1A41A82A-CFC3-2046-8839-5A39905E44A5}"/>
                  </a:ext>
                </a:extLst>
              </p:cNvPr>
              <p:cNvSpPr txBox="1"/>
              <p:nvPr/>
            </p:nvSpPr>
            <p:spPr>
              <a:xfrm>
                <a:off x="3886816" y="1831657"/>
                <a:ext cx="4539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20</a:t>
                </a:r>
              </a:p>
            </p:txBody>
          </p:sp>
          <p:sp>
            <p:nvSpPr>
              <p:cNvPr id="92" name="textruta 91">
                <a:extLst>
                  <a:ext uri="{FF2B5EF4-FFF2-40B4-BE49-F238E27FC236}">
                    <a16:creationId xmlns:a16="http://schemas.microsoft.com/office/drawing/2014/main" id="{F2C5485C-0CA5-8E46-8C26-D87060ED1DDC}"/>
                  </a:ext>
                </a:extLst>
              </p:cNvPr>
              <p:cNvSpPr txBox="1"/>
              <p:nvPr/>
            </p:nvSpPr>
            <p:spPr>
              <a:xfrm>
                <a:off x="3891441" y="2068209"/>
                <a:ext cx="4507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12</a:t>
                </a:r>
              </a:p>
            </p:txBody>
          </p:sp>
          <p:cxnSp>
            <p:nvCxnSpPr>
              <p:cNvPr id="93" name="Rak 92">
                <a:extLst>
                  <a:ext uri="{FF2B5EF4-FFF2-40B4-BE49-F238E27FC236}">
                    <a16:creationId xmlns:a16="http://schemas.microsoft.com/office/drawing/2014/main" id="{A3F0EB06-1605-1049-A59D-57A3BF7355E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84195" y="2128371"/>
                <a:ext cx="245322" cy="0"/>
              </a:xfrm>
              <a:prstGeom prst="line">
                <a:avLst/>
              </a:prstGeom>
              <a:ln w="158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0" name="textruta 89">
              <a:extLst>
                <a:ext uri="{FF2B5EF4-FFF2-40B4-BE49-F238E27FC236}">
                  <a16:creationId xmlns:a16="http://schemas.microsoft.com/office/drawing/2014/main" id="{2A76F630-C4C9-014A-B611-224792821024}"/>
                </a:ext>
              </a:extLst>
            </p:cNvPr>
            <p:cNvSpPr txBox="1"/>
            <p:nvPr/>
          </p:nvSpPr>
          <p:spPr>
            <a:xfrm>
              <a:off x="3223283" y="610491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94" name="Grupp 93">
            <a:extLst>
              <a:ext uri="{FF2B5EF4-FFF2-40B4-BE49-F238E27FC236}">
                <a16:creationId xmlns:a16="http://schemas.microsoft.com/office/drawing/2014/main" id="{12E8AB2C-35F2-444A-BA84-DF7854537795}"/>
              </a:ext>
            </a:extLst>
          </p:cNvPr>
          <p:cNvGrpSpPr/>
          <p:nvPr/>
        </p:nvGrpSpPr>
        <p:grpSpPr>
          <a:xfrm>
            <a:off x="2990311" y="3620228"/>
            <a:ext cx="512340" cy="555303"/>
            <a:chOff x="2750072" y="554196"/>
            <a:chExt cx="512340" cy="555303"/>
          </a:xfrm>
        </p:grpSpPr>
        <p:grpSp>
          <p:nvGrpSpPr>
            <p:cNvPr id="95" name="Grupp 94">
              <a:extLst>
                <a:ext uri="{FF2B5EF4-FFF2-40B4-BE49-F238E27FC236}">
                  <a16:creationId xmlns:a16="http://schemas.microsoft.com/office/drawing/2014/main" id="{8AF04AE8-3577-7640-AFFE-671DF14126DE}"/>
                </a:ext>
              </a:extLst>
            </p:cNvPr>
            <p:cNvGrpSpPr/>
            <p:nvPr/>
          </p:nvGrpSpPr>
          <p:grpSpPr>
            <a:xfrm>
              <a:off x="2922633" y="554196"/>
              <a:ext cx="339779" cy="555303"/>
              <a:chOff x="3931953" y="1879718"/>
              <a:chExt cx="339779" cy="555303"/>
            </a:xfrm>
          </p:grpSpPr>
          <p:sp>
            <p:nvSpPr>
              <p:cNvPr id="97" name="textruta 96">
                <a:extLst>
                  <a:ext uri="{FF2B5EF4-FFF2-40B4-BE49-F238E27FC236}">
                    <a16:creationId xmlns:a16="http://schemas.microsoft.com/office/drawing/2014/main" id="{706A6F76-0B2B-4045-ABBB-03EB5CC15803}"/>
                  </a:ext>
                </a:extLst>
              </p:cNvPr>
              <p:cNvSpPr txBox="1"/>
              <p:nvPr/>
            </p:nvSpPr>
            <p:spPr>
              <a:xfrm>
                <a:off x="3942796" y="1879718"/>
                <a:ext cx="3289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2</a:t>
                </a:r>
              </a:p>
            </p:txBody>
          </p:sp>
          <p:sp>
            <p:nvSpPr>
              <p:cNvPr id="98" name="textruta 97">
                <a:extLst>
                  <a:ext uri="{FF2B5EF4-FFF2-40B4-BE49-F238E27FC236}">
                    <a16:creationId xmlns:a16="http://schemas.microsoft.com/office/drawing/2014/main" id="{3E8B9FB1-5D22-224D-A785-14E871017CAB}"/>
                  </a:ext>
                </a:extLst>
              </p:cNvPr>
              <p:cNvSpPr txBox="1"/>
              <p:nvPr/>
            </p:nvSpPr>
            <p:spPr>
              <a:xfrm>
                <a:off x="3931953" y="2065689"/>
                <a:ext cx="3289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3</a:t>
                </a:r>
              </a:p>
            </p:txBody>
          </p:sp>
          <p:cxnSp>
            <p:nvCxnSpPr>
              <p:cNvPr id="99" name="Rak 98">
                <a:extLst>
                  <a:ext uri="{FF2B5EF4-FFF2-40B4-BE49-F238E27FC236}">
                    <a16:creationId xmlns:a16="http://schemas.microsoft.com/office/drawing/2014/main" id="{8E0F035A-DA3F-C046-BAE1-EE6AD7F55C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96977" y="2148454"/>
                <a:ext cx="195549" cy="0"/>
              </a:xfrm>
              <a:prstGeom prst="line">
                <a:avLst/>
              </a:prstGeom>
              <a:ln w="158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6" name="textruta 95">
              <a:extLst>
                <a:ext uri="{FF2B5EF4-FFF2-40B4-BE49-F238E27FC236}">
                  <a16:creationId xmlns:a16="http://schemas.microsoft.com/office/drawing/2014/main" id="{66DC7512-E5B8-414F-91F1-7F5189949BD9}"/>
                </a:ext>
              </a:extLst>
            </p:cNvPr>
            <p:cNvSpPr txBox="1"/>
            <p:nvPr/>
          </p:nvSpPr>
          <p:spPr>
            <a:xfrm>
              <a:off x="2750072" y="641960"/>
              <a:ext cx="3064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1</a:t>
              </a:r>
            </a:p>
          </p:txBody>
        </p:sp>
      </p:grpSp>
      <p:grpSp>
        <p:nvGrpSpPr>
          <p:cNvPr id="131" name="Grupp 130">
            <a:extLst>
              <a:ext uri="{FF2B5EF4-FFF2-40B4-BE49-F238E27FC236}">
                <a16:creationId xmlns:a16="http://schemas.microsoft.com/office/drawing/2014/main" id="{7A4F1CD5-402F-CC49-A93C-939E02BDA322}"/>
              </a:ext>
            </a:extLst>
          </p:cNvPr>
          <p:cNvGrpSpPr/>
          <p:nvPr/>
        </p:nvGrpSpPr>
        <p:grpSpPr>
          <a:xfrm>
            <a:off x="1768295" y="4955419"/>
            <a:ext cx="1007122" cy="573325"/>
            <a:chOff x="3942916" y="5156256"/>
            <a:chExt cx="1007122" cy="573325"/>
          </a:xfrm>
        </p:grpSpPr>
        <p:grpSp>
          <p:nvGrpSpPr>
            <p:cNvPr id="132" name="Grupp 131">
              <a:extLst>
                <a:ext uri="{FF2B5EF4-FFF2-40B4-BE49-F238E27FC236}">
                  <a16:creationId xmlns:a16="http://schemas.microsoft.com/office/drawing/2014/main" id="{1EB731CD-4B8E-E742-92AF-319D948630E2}"/>
                </a:ext>
              </a:extLst>
            </p:cNvPr>
            <p:cNvGrpSpPr/>
            <p:nvPr/>
          </p:nvGrpSpPr>
          <p:grpSpPr>
            <a:xfrm>
              <a:off x="3942916" y="5156256"/>
              <a:ext cx="756642" cy="573325"/>
              <a:chOff x="5596967" y="3836602"/>
              <a:chExt cx="756642" cy="573325"/>
            </a:xfrm>
          </p:grpSpPr>
          <p:cxnSp>
            <p:nvCxnSpPr>
              <p:cNvPr id="134" name="Rak 133">
                <a:extLst>
                  <a:ext uri="{FF2B5EF4-FFF2-40B4-BE49-F238E27FC236}">
                    <a16:creationId xmlns:a16="http://schemas.microsoft.com/office/drawing/2014/main" id="{D6DD96D0-1304-AA41-AD14-580AC57745D2}"/>
                  </a:ext>
                </a:extLst>
              </p:cNvPr>
              <p:cNvCxnSpPr/>
              <p:nvPr/>
            </p:nvCxnSpPr>
            <p:spPr>
              <a:xfrm flipV="1">
                <a:off x="5900192" y="3907898"/>
                <a:ext cx="133815" cy="354739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135" name="Grupp 134">
                <a:extLst>
                  <a:ext uri="{FF2B5EF4-FFF2-40B4-BE49-F238E27FC236}">
                    <a16:creationId xmlns:a16="http://schemas.microsoft.com/office/drawing/2014/main" id="{EE781A53-9660-3843-B077-B3811CAFB036}"/>
                  </a:ext>
                </a:extLst>
              </p:cNvPr>
              <p:cNvGrpSpPr/>
              <p:nvPr/>
            </p:nvGrpSpPr>
            <p:grpSpPr>
              <a:xfrm>
                <a:off x="5596967" y="3836602"/>
                <a:ext cx="340453" cy="569814"/>
                <a:chOff x="3908496" y="1893054"/>
                <a:chExt cx="340453" cy="569814"/>
              </a:xfrm>
            </p:grpSpPr>
            <p:sp>
              <p:nvSpPr>
                <p:cNvPr id="140" name="textruta 139">
                  <a:extLst>
                    <a:ext uri="{FF2B5EF4-FFF2-40B4-BE49-F238E27FC236}">
                      <a16:creationId xmlns:a16="http://schemas.microsoft.com/office/drawing/2014/main" id="{9DFA11D5-F468-8942-8D9F-A01926E271CB}"/>
                    </a:ext>
                  </a:extLst>
                </p:cNvPr>
                <p:cNvSpPr txBox="1"/>
                <p:nvPr/>
              </p:nvSpPr>
              <p:spPr>
                <a:xfrm>
                  <a:off x="3920013" y="1893054"/>
                  <a:ext cx="3289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3</a:t>
                  </a:r>
                </a:p>
              </p:txBody>
            </p:sp>
            <p:sp>
              <p:nvSpPr>
                <p:cNvPr id="141" name="textruta 140">
                  <a:extLst>
                    <a:ext uri="{FF2B5EF4-FFF2-40B4-BE49-F238E27FC236}">
                      <a16:creationId xmlns:a16="http://schemas.microsoft.com/office/drawing/2014/main" id="{BEB3FED4-CF6A-A74D-8874-E0D07D386905}"/>
                    </a:ext>
                  </a:extLst>
                </p:cNvPr>
                <p:cNvSpPr txBox="1"/>
                <p:nvPr/>
              </p:nvSpPr>
              <p:spPr>
                <a:xfrm>
                  <a:off x="3908496" y="2093536"/>
                  <a:ext cx="3289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solidFill>
                        <a:srgbClr val="A70001"/>
                      </a:solidFill>
                      <a:latin typeface="Bradley Hand" pitchFamily="2" charset="77"/>
                    </a:rPr>
                    <a:t>4</a:t>
                  </a:r>
                </a:p>
              </p:txBody>
            </p:sp>
            <p:cxnSp>
              <p:nvCxnSpPr>
                <p:cNvPr id="142" name="Rak 141">
                  <a:extLst>
                    <a:ext uri="{FF2B5EF4-FFF2-40B4-BE49-F238E27FC236}">
                      <a16:creationId xmlns:a16="http://schemas.microsoft.com/office/drawing/2014/main" id="{E93462B6-4663-4B42-B974-C411BF2FD86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74918" y="2170957"/>
                  <a:ext cx="191285" cy="0"/>
                </a:xfrm>
                <a:prstGeom prst="line">
                  <a:avLst/>
                </a:prstGeom>
                <a:ln w="1587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6" name="Grupp 135">
                <a:extLst>
                  <a:ext uri="{FF2B5EF4-FFF2-40B4-BE49-F238E27FC236}">
                    <a16:creationId xmlns:a16="http://schemas.microsoft.com/office/drawing/2014/main" id="{07E7CE32-5AF1-D64E-AE7B-4769870CDBD9}"/>
                  </a:ext>
                </a:extLst>
              </p:cNvPr>
              <p:cNvGrpSpPr/>
              <p:nvPr/>
            </p:nvGrpSpPr>
            <p:grpSpPr>
              <a:xfrm>
                <a:off x="5991793" y="3836602"/>
                <a:ext cx="361816" cy="573325"/>
                <a:chOff x="3812039" y="1887565"/>
                <a:chExt cx="361816" cy="573325"/>
              </a:xfrm>
            </p:grpSpPr>
            <p:sp>
              <p:nvSpPr>
                <p:cNvPr id="137" name="textruta 136">
                  <a:extLst>
                    <a:ext uri="{FF2B5EF4-FFF2-40B4-BE49-F238E27FC236}">
                      <a16:creationId xmlns:a16="http://schemas.microsoft.com/office/drawing/2014/main" id="{D56594C3-C42C-394F-B155-005603BDDD79}"/>
                    </a:ext>
                  </a:extLst>
                </p:cNvPr>
                <p:cNvSpPr txBox="1"/>
                <p:nvPr/>
              </p:nvSpPr>
              <p:spPr>
                <a:xfrm>
                  <a:off x="3859345" y="1887565"/>
                  <a:ext cx="31451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8</a:t>
                  </a:r>
                </a:p>
              </p:txBody>
            </p:sp>
            <p:sp>
              <p:nvSpPr>
                <p:cNvPr id="138" name="textruta 137">
                  <a:extLst>
                    <a:ext uri="{FF2B5EF4-FFF2-40B4-BE49-F238E27FC236}">
                      <a16:creationId xmlns:a16="http://schemas.microsoft.com/office/drawing/2014/main" id="{813E50B9-F77C-084B-810D-FB4770D40EBB}"/>
                    </a:ext>
                  </a:extLst>
                </p:cNvPr>
                <p:cNvSpPr txBox="1"/>
                <p:nvPr/>
              </p:nvSpPr>
              <p:spPr>
                <a:xfrm>
                  <a:off x="3812039" y="2091558"/>
                  <a:ext cx="3289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solidFill>
                        <a:srgbClr val="A70001"/>
                      </a:solidFill>
                      <a:latin typeface="Bradley Hand" pitchFamily="2" charset="77"/>
                    </a:rPr>
                    <a:t>4</a:t>
                  </a:r>
                </a:p>
              </p:txBody>
            </p:sp>
            <p:cxnSp>
              <p:nvCxnSpPr>
                <p:cNvPr id="139" name="Rak 138">
                  <a:extLst>
                    <a:ext uri="{FF2B5EF4-FFF2-40B4-BE49-F238E27FC236}">
                      <a16:creationId xmlns:a16="http://schemas.microsoft.com/office/drawing/2014/main" id="{A4D45338-C796-0247-A586-E81A681DCA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77932" y="2164598"/>
                  <a:ext cx="209587" cy="0"/>
                </a:xfrm>
                <a:prstGeom prst="line">
                  <a:avLst/>
                </a:prstGeom>
                <a:ln w="1587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3" name="textruta 132">
              <a:extLst>
                <a:ext uri="{FF2B5EF4-FFF2-40B4-BE49-F238E27FC236}">
                  <a16:creationId xmlns:a16="http://schemas.microsoft.com/office/drawing/2014/main" id="{BB5252B1-DE91-2D42-8A49-9ADBBD0B3F2D}"/>
                </a:ext>
              </a:extLst>
            </p:cNvPr>
            <p:cNvSpPr txBox="1"/>
            <p:nvPr/>
          </p:nvSpPr>
          <p:spPr>
            <a:xfrm>
              <a:off x="4650407" y="5236462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144" name="Grupp 143">
            <a:extLst>
              <a:ext uri="{FF2B5EF4-FFF2-40B4-BE49-F238E27FC236}">
                <a16:creationId xmlns:a16="http://schemas.microsoft.com/office/drawing/2014/main" id="{99C1EA9E-7BA9-6441-803F-B938F2903CFC}"/>
              </a:ext>
            </a:extLst>
          </p:cNvPr>
          <p:cNvGrpSpPr/>
          <p:nvPr/>
        </p:nvGrpSpPr>
        <p:grpSpPr>
          <a:xfrm>
            <a:off x="2725686" y="4952601"/>
            <a:ext cx="332899" cy="577978"/>
            <a:chOff x="3920645" y="1869336"/>
            <a:chExt cx="332899" cy="577978"/>
          </a:xfrm>
        </p:grpSpPr>
        <p:sp>
          <p:nvSpPr>
            <p:cNvPr id="146" name="textruta 145">
              <a:extLst>
                <a:ext uri="{FF2B5EF4-FFF2-40B4-BE49-F238E27FC236}">
                  <a16:creationId xmlns:a16="http://schemas.microsoft.com/office/drawing/2014/main" id="{1592F06E-D261-3C47-AE96-0E4C1009B5A8}"/>
                </a:ext>
              </a:extLst>
            </p:cNvPr>
            <p:cNvSpPr txBox="1"/>
            <p:nvPr/>
          </p:nvSpPr>
          <p:spPr>
            <a:xfrm>
              <a:off x="3924608" y="1869336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3</a:t>
              </a:r>
            </a:p>
          </p:txBody>
        </p:sp>
        <p:sp>
          <p:nvSpPr>
            <p:cNvPr id="147" name="textruta 146">
              <a:extLst>
                <a:ext uri="{FF2B5EF4-FFF2-40B4-BE49-F238E27FC236}">
                  <a16:creationId xmlns:a16="http://schemas.microsoft.com/office/drawing/2014/main" id="{D438BCE1-2988-C841-8356-E5AD6E6A492D}"/>
                </a:ext>
              </a:extLst>
            </p:cNvPr>
            <p:cNvSpPr txBox="1"/>
            <p:nvPr/>
          </p:nvSpPr>
          <p:spPr>
            <a:xfrm>
              <a:off x="3920645" y="2077982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8</a:t>
              </a:r>
            </a:p>
          </p:txBody>
        </p:sp>
        <p:cxnSp>
          <p:nvCxnSpPr>
            <p:cNvPr id="148" name="Rak 147">
              <a:extLst>
                <a:ext uri="{FF2B5EF4-FFF2-40B4-BE49-F238E27FC236}">
                  <a16:creationId xmlns:a16="http://schemas.microsoft.com/office/drawing/2014/main" id="{5C9680A9-709D-3A4B-B65E-0DF1704B07D8}"/>
                </a:ext>
              </a:extLst>
            </p:cNvPr>
            <p:cNvCxnSpPr>
              <a:cxnSpLocks/>
            </p:cNvCxnSpPr>
            <p:nvPr/>
          </p:nvCxnSpPr>
          <p:spPr>
            <a:xfrm>
              <a:off x="3972213" y="2141501"/>
              <a:ext cx="205784" cy="0"/>
            </a:xfrm>
            <a:prstGeom prst="line">
              <a:avLst/>
            </a:prstGeom>
            <a:ln w="15875" cmpd="sng"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upp 39">
            <a:extLst>
              <a:ext uri="{FF2B5EF4-FFF2-40B4-BE49-F238E27FC236}">
                <a16:creationId xmlns:a16="http://schemas.microsoft.com/office/drawing/2014/main" id="{CA312E38-CA2F-1546-8ADC-5DE9BB3369FF}"/>
              </a:ext>
            </a:extLst>
          </p:cNvPr>
          <p:cNvGrpSpPr/>
          <p:nvPr/>
        </p:nvGrpSpPr>
        <p:grpSpPr>
          <a:xfrm>
            <a:off x="464093" y="4959590"/>
            <a:ext cx="1344480" cy="566926"/>
            <a:chOff x="402154" y="2716669"/>
            <a:chExt cx="1344480" cy="566926"/>
          </a:xfrm>
        </p:grpSpPr>
        <p:grpSp>
          <p:nvGrpSpPr>
            <p:cNvPr id="116" name="Grupp 115">
              <a:extLst>
                <a:ext uri="{FF2B5EF4-FFF2-40B4-BE49-F238E27FC236}">
                  <a16:creationId xmlns:a16="http://schemas.microsoft.com/office/drawing/2014/main" id="{926D52B3-F8DC-314D-9AC0-A00358D1B16F}"/>
                </a:ext>
              </a:extLst>
            </p:cNvPr>
            <p:cNvGrpSpPr/>
            <p:nvPr/>
          </p:nvGrpSpPr>
          <p:grpSpPr>
            <a:xfrm>
              <a:off x="852900" y="2716669"/>
              <a:ext cx="893734" cy="566926"/>
              <a:chOff x="887949" y="1586531"/>
              <a:chExt cx="893734" cy="566926"/>
            </a:xfrm>
          </p:grpSpPr>
          <p:grpSp>
            <p:nvGrpSpPr>
              <p:cNvPr id="117" name="Grupp 116">
                <a:extLst>
                  <a:ext uri="{FF2B5EF4-FFF2-40B4-BE49-F238E27FC236}">
                    <a16:creationId xmlns:a16="http://schemas.microsoft.com/office/drawing/2014/main" id="{48221F5B-D671-F243-9071-7AF977DF2F1F}"/>
                  </a:ext>
                </a:extLst>
              </p:cNvPr>
              <p:cNvGrpSpPr/>
              <p:nvPr/>
            </p:nvGrpSpPr>
            <p:grpSpPr>
              <a:xfrm>
                <a:off x="1056543" y="1666737"/>
                <a:ext cx="725140" cy="392185"/>
                <a:chOff x="1069738" y="617866"/>
                <a:chExt cx="725140" cy="392185"/>
              </a:xfrm>
            </p:grpSpPr>
            <p:grpSp>
              <p:nvGrpSpPr>
                <p:cNvPr id="122" name="Grupp 121">
                  <a:extLst>
                    <a:ext uri="{FF2B5EF4-FFF2-40B4-BE49-F238E27FC236}">
                      <a16:creationId xmlns:a16="http://schemas.microsoft.com/office/drawing/2014/main" id="{D303E93C-650E-D04F-9B5D-846B563D3C4C}"/>
                    </a:ext>
                  </a:extLst>
                </p:cNvPr>
                <p:cNvGrpSpPr/>
                <p:nvPr/>
              </p:nvGrpSpPr>
              <p:grpSpPr>
                <a:xfrm>
                  <a:off x="1069738" y="620746"/>
                  <a:ext cx="527272" cy="389305"/>
                  <a:chOff x="4596644" y="5200960"/>
                  <a:chExt cx="527272" cy="389305"/>
                </a:xfrm>
              </p:grpSpPr>
              <p:grpSp>
                <p:nvGrpSpPr>
                  <p:cNvPr id="124" name="Grupp 123">
                    <a:extLst>
                      <a:ext uri="{FF2B5EF4-FFF2-40B4-BE49-F238E27FC236}">
                        <a16:creationId xmlns:a16="http://schemas.microsoft.com/office/drawing/2014/main" id="{CBC8B2F2-43F3-5F4D-9E41-B7D75AE44B95}"/>
                      </a:ext>
                    </a:extLst>
                  </p:cNvPr>
                  <p:cNvGrpSpPr/>
                  <p:nvPr/>
                </p:nvGrpSpPr>
                <p:grpSpPr>
                  <a:xfrm>
                    <a:off x="4596644" y="5220933"/>
                    <a:ext cx="527272" cy="369332"/>
                    <a:chOff x="3280094" y="1817425"/>
                    <a:chExt cx="527272" cy="369332"/>
                  </a:xfrm>
                </p:grpSpPr>
                <p:sp>
                  <p:nvSpPr>
                    <p:cNvPr id="126" name="textruta 125">
                      <a:extLst>
                        <a:ext uri="{FF2B5EF4-FFF2-40B4-BE49-F238E27FC236}">
                          <a16:creationId xmlns:a16="http://schemas.microsoft.com/office/drawing/2014/main" id="{7F2EB656-7328-0647-8F09-9A51F934460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280094" y="1817425"/>
                      <a:ext cx="32877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endParaRPr lang="sv-SE" dirty="0">
                        <a:latin typeface="Bradley Hand" pitchFamily="2" charset="77"/>
                      </a:endParaRPr>
                    </a:p>
                  </p:txBody>
                </p:sp>
                <p:sp>
                  <p:nvSpPr>
                    <p:cNvPr id="129" name="textruta 128">
                      <a:extLst>
                        <a:ext uri="{FF2B5EF4-FFF2-40B4-BE49-F238E27FC236}">
                          <a16:creationId xmlns:a16="http://schemas.microsoft.com/office/drawing/2014/main" id="{F09522D0-F649-8D4E-B1B2-2E2079C2DEE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478430" y="1817425"/>
                      <a:ext cx="32893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sv-SE" dirty="0">
                          <a:latin typeface="Bradley Hand" pitchFamily="2" charset="77"/>
                        </a:rPr>
                        <a:t>2</a:t>
                      </a:r>
                    </a:p>
                  </p:txBody>
                </p:sp>
              </p:grpSp>
              <p:cxnSp>
                <p:nvCxnSpPr>
                  <p:cNvPr id="125" name="Rak 124">
                    <a:extLst>
                      <a:ext uri="{FF2B5EF4-FFF2-40B4-BE49-F238E27FC236}">
                        <a16:creationId xmlns:a16="http://schemas.microsoft.com/office/drawing/2014/main" id="{99529AC4-431A-CF46-9609-0114719D4F00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725696" y="5200960"/>
                    <a:ext cx="133815" cy="354739"/>
                  </a:xfrm>
                  <a:prstGeom prst="line">
                    <a:avLst/>
                  </a:prstGeom>
                  <a:ln w="15875">
                    <a:solidFill>
                      <a:schemeClr val="tx1"/>
                    </a:solidFill>
                  </a:ln>
                </p:spPr>
                <p:style>
                  <a:lnRef idx="1">
                    <a:schemeClr val="accent6"/>
                  </a:lnRef>
                  <a:fillRef idx="0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23" name="textruta 122">
                  <a:extLst>
                    <a:ext uri="{FF2B5EF4-FFF2-40B4-BE49-F238E27FC236}">
                      <a16:creationId xmlns:a16="http://schemas.microsoft.com/office/drawing/2014/main" id="{E0CBBD75-D4C8-4243-A743-6A00F5731F81}"/>
                    </a:ext>
                  </a:extLst>
                </p:cNvPr>
                <p:cNvSpPr txBox="1"/>
                <p:nvPr/>
              </p:nvSpPr>
              <p:spPr>
                <a:xfrm>
                  <a:off x="1494796" y="617866"/>
                  <a:ext cx="30008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+mn-lt"/>
                    </a:rPr>
                    <a:t>=</a:t>
                  </a:r>
                </a:p>
              </p:txBody>
            </p:sp>
          </p:grpSp>
          <p:grpSp>
            <p:nvGrpSpPr>
              <p:cNvPr id="118" name="Grupp 117">
                <a:extLst>
                  <a:ext uri="{FF2B5EF4-FFF2-40B4-BE49-F238E27FC236}">
                    <a16:creationId xmlns:a16="http://schemas.microsoft.com/office/drawing/2014/main" id="{0F83BC70-2A19-D241-8DB2-487270E7C241}"/>
                  </a:ext>
                </a:extLst>
              </p:cNvPr>
              <p:cNvGrpSpPr/>
              <p:nvPr/>
            </p:nvGrpSpPr>
            <p:grpSpPr>
              <a:xfrm>
                <a:off x="887949" y="1586531"/>
                <a:ext cx="339238" cy="566926"/>
                <a:chOff x="3914248" y="1901037"/>
                <a:chExt cx="339238" cy="566926"/>
              </a:xfrm>
            </p:grpSpPr>
            <p:sp>
              <p:nvSpPr>
                <p:cNvPr id="119" name="textruta 118">
                  <a:extLst>
                    <a:ext uri="{FF2B5EF4-FFF2-40B4-BE49-F238E27FC236}">
                      <a16:creationId xmlns:a16="http://schemas.microsoft.com/office/drawing/2014/main" id="{E2F1E3F7-DF1C-7B4E-9B03-2BCB41F9B811}"/>
                    </a:ext>
                  </a:extLst>
                </p:cNvPr>
                <p:cNvSpPr txBox="1"/>
                <p:nvPr/>
              </p:nvSpPr>
              <p:spPr>
                <a:xfrm>
                  <a:off x="3924550" y="1901037"/>
                  <a:ext cx="3289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3</a:t>
                  </a:r>
                </a:p>
              </p:txBody>
            </p:sp>
            <p:sp>
              <p:nvSpPr>
                <p:cNvPr id="120" name="textruta 119">
                  <a:extLst>
                    <a:ext uri="{FF2B5EF4-FFF2-40B4-BE49-F238E27FC236}">
                      <a16:creationId xmlns:a16="http://schemas.microsoft.com/office/drawing/2014/main" id="{EE65B987-75B2-F04B-88B0-ED3051EC3216}"/>
                    </a:ext>
                  </a:extLst>
                </p:cNvPr>
                <p:cNvSpPr txBox="1"/>
                <p:nvPr/>
              </p:nvSpPr>
              <p:spPr>
                <a:xfrm>
                  <a:off x="3914248" y="2098631"/>
                  <a:ext cx="3289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4</a:t>
                  </a:r>
                </a:p>
              </p:txBody>
            </p:sp>
            <p:cxnSp>
              <p:nvCxnSpPr>
                <p:cNvPr id="121" name="Rak 120">
                  <a:extLst>
                    <a:ext uri="{FF2B5EF4-FFF2-40B4-BE49-F238E27FC236}">
                      <a16:creationId xmlns:a16="http://schemas.microsoft.com/office/drawing/2014/main" id="{D1A2E9B6-2C36-6743-94C3-422A308C25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76806" y="2179439"/>
                  <a:ext cx="184045" cy="0"/>
                </a:xfrm>
                <a:prstGeom prst="line">
                  <a:avLst/>
                </a:prstGeom>
                <a:ln w="1587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10" name="textruta 309">
              <a:extLst>
                <a:ext uri="{FF2B5EF4-FFF2-40B4-BE49-F238E27FC236}">
                  <a16:creationId xmlns:a16="http://schemas.microsoft.com/office/drawing/2014/main" id="{932A22F1-54C5-AE48-8020-1BDAA3D5BF8D}"/>
                </a:ext>
              </a:extLst>
            </p:cNvPr>
            <p:cNvSpPr txBox="1"/>
            <p:nvPr/>
          </p:nvSpPr>
          <p:spPr>
            <a:xfrm>
              <a:off x="402154" y="2792704"/>
              <a:ext cx="38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c)</a:t>
              </a:r>
            </a:p>
          </p:txBody>
        </p:sp>
      </p:grpSp>
      <p:grpSp>
        <p:nvGrpSpPr>
          <p:cNvPr id="64" name="Grupp 63">
            <a:extLst>
              <a:ext uri="{FF2B5EF4-FFF2-40B4-BE49-F238E27FC236}">
                <a16:creationId xmlns:a16="http://schemas.microsoft.com/office/drawing/2014/main" id="{BC9E6B31-F7D0-944C-B219-25C8CB68DEAD}"/>
              </a:ext>
            </a:extLst>
          </p:cNvPr>
          <p:cNvGrpSpPr/>
          <p:nvPr/>
        </p:nvGrpSpPr>
        <p:grpSpPr>
          <a:xfrm>
            <a:off x="474831" y="1675359"/>
            <a:ext cx="1291691" cy="561672"/>
            <a:chOff x="1789250" y="1664755"/>
            <a:chExt cx="1291691" cy="561672"/>
          </a:xfrm>
        </p:grpSpPr>
        <p:grpSp>
          <p:nvGrpSpPr>
            <p:cNvPr id="27" name="Grupp 26">
              <a:extLst>
                <a:ext uri="{FF2B5EF4-FFF2-40B4-BE49-F238E27FC236}">
                  <a16:creationId xmlns:a16="http://schemas.microsoft.com/office/drawing/2014/main" id="{FDA5794B-FEF0-844F-A742-2D036492844E}"/>
                </a:ext>
              </a:extLst>
            </p:cNvPr>
            <p:cNvGrpSpPr/>
            <p:nvPr/>
          </p:nvGrpSpPr>
          <p:grpSpPr>
            <a:xfrm>
              <a:off x="2178192" y="1664755"/>
              <a:ext cx="902749" cy="561672"/>
              <a:chOff x="964770" y="569723"/>
              <a:chExt cx="902749" cy="561672"/>
            </a:xfrm>
          </p:grpSpPr>
          <p:grpSp>
            <p:nvGrpSpPr>
              <p:cNvPr id="3" name="Grupp 2">
                <a:extLst>
                  <a:ext uri="{FF2B5EF4-FFF2-40B4-BE49-F238E27FC236}">
                    <a16:creationId xmlns:a16="http://schemas.microsoft.com/office/drawing/2014/main" id="{BCCE19D3-6AF6-9E4F-B036-31FE7ED3C5AE}"/>
                  </a:ext>
                </a:extLst>
              </p:cNvPr>
              <p:cNvGrpSpPr/>
              <p:nvPr/>
            </p:nvGrpSpPr>
            <p:grpSpPr>
              <a:xfrm>
                <a:off x="964770" y="569723"/>
                <a:ext cx="634479" cy="561672"/>
                <a:chOff x="4491676" y="5149937"/>
                <a:chExt cx="634479" cy="561672"/>
              </a:xfrm>
            </p:grpSpPr>
            <p:grpSp>
              <p:nvGrpSpPr>
                <p:cNvPr id="5" name="Grupp 4">
                  <a:extLst>
                    <a:ext uri="{FF2B5EF4-FFF2-40B4-BE49-F238E27FC236}">
                      <a16:creationId xmlns:a16="http://schemas.microsoft.com/office/drawing/2014/main" id="{9D9BA617-CEA3-F141-A72B-A003BC0763A2}"/>
                    </a:ext>
                  </a:extLst>
                </p:cNvPr>
                <p:cNvGrpSpPr/>
                <p:nvPr/>
              </p:nvGrpSpPr>
              <p:grpSpPr>
                <a:xfrm>
                  <a:off x="4491676" y="5149937"/>
                  <a:ext cx="634479" cy="561672"/>
                  <a:chOff x="3175126" y="1746429"/>
                  <a:chExt cx="634479" cy="561672"/>
                </a:xfrm>
              </p:grpSpPr>
              <p:grpSp>
                <p:nvGrpSpPr>
                  <p:cNvPr id="7" name="Grupp 6">
                    <a:extLst>
                      <a:ext uri="{FF2B5EF4-FFF2-40B4-BE49-F238E27FC236}">
                        <a16:creationId xmlns:a16="http://schemas.microsoft.com/office/drawing/2014/main" id="{C9D95F7E-81FA-044D-8530-070C476D1E63}"/>
                      </a:ext>
                    </a:extLst>
                  </p:cNvPr>
                  <p:cNvGrpSpPr/>
                  <p:nvPr/>
                </p:nvGrpSpPr>
                <p:grpSpPr>
                  <a:xfrm>
                    <a:off x="3175126" y="1791590"/>
                    <a:ext cx="434423" cy="399695"/>
                    <a:chOff x="3175126" y="1791590"/>
                    <a:chExt cx="434423" cy="399695"/>
                  </a:xfrm>
                </p:grpSpPr>
                <p:sp>
                  <p:nvSpPr>
                    <p:cNvPr id="12" name="textruta 11">
                      <a:extLst>
                        <a:ext uri="{FF2B5EF4-FFF2-40B4-BE49-F238E27FC236}">
                          <a16:creationId xmlns:a16="http://schemas.microsoft.com/office/drawing/2014/main" id="{E93FB893-1A56-614E-A389-E55A6B5B626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175126" y="1791590"/>
                      <a:ext cx="32893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sv-SE" dirty="0">
                          <a:latin typeface="Bradley Hand" pitchFamily="2" charset="77"/>
                        </a:rPr>
                        <a:t>4</a:t>
                      </a:r>
                    </a:p>
                  </p:txBody>
                </p:sp>
                <p:sp>
                  <p:nvSpPr>
                    <p:cNvPr id="13" name="textruta 12">
                      <a:extLst>
                        <a:ext uri="{FF2B5EF4-FFF2-40B4-BE49-F238E27FC236}">
                          <a16:creationId xmlns:a16="http://schemas.microsoft.com/office/drawing/2014/main" id="{9F53965E-60C0-874F-96C5-ECC3513BBBA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280776" y="1821953"/>
                      <a:ext cx="328773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endParaRPr lang="sv-SE" dirty="0">
                        <a:latin typeface="Bradley Hand" pitchFamily="2" charset="77"/>
                      </a:endParaRPr>
                    </a:p>
                  </p:txBody>
                </p:sp>
              </p:grpSp>
              <p:grpSp>
                <p:nvGrpSpPr>
                  <p:cNvPr id="8" name="Grupp 7">
                    <a:extLst>
                      <a:ext uri="{FF2B5EF4-FFF2-40B4-BE49-F238E27FC236}">
                        <a16:creationId xmlns:a16="http://schemas.microsoft.com/office/drawing/2014/main" id="{794BA729-DBB4-964B-B0B2-E1ED1124EBBA}"/>
                      </a:ext>
                    </a:extLst>
                  </p:cNvPr>
                  <p:cNvGrpSpPr/>
                  <p:nvPr/>
                </p:nvGrpSpPr>
                <p:grpSpPr>
                  <a:xfrm>
                    <a:off x="3475627" y="1746429"/>
                    <a:ext cx="333978" cy="561672"/>
                    <a:chOff x="3804159" y="1920436"/>
                    <a:chExt cx="333978" cy="561672"/>
                  </a:xfrm>
                </p:grpSpPr>
                <p:sp>
                  <p:nvSpPr>
                    <p:cNvPr id="9" name="textruta 8">
                      <a:extLst>
                        <a:ext uri="{FF2B5EF4-FFF2-40B4-BE49-F238E27FC236}">
                          <a16:creationId xmlns:a16="http://schemas.microsoft.com/office/drawing/2014/main" id="{851FD79F-BA8C-4D4C-A443-7DE184F4C17E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809201" y="1920436"/>
                      <a:ext cx="32893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sv-SE" dirty="0">
                          <a:latin typeface="Bradley Hand" pitchFamily="2" charset="77"/>
                        </a:rPr>
                        <a:t>2</a:t>
                      </a:r>
                    </a:p>
                  </p:txBody>
                </p:sp>
                <p:sp>
                  <p:nvSpPr>
                    <p:cNvPr id="10" name="textruta 9">
                      <a:extLst>
                        <a:ext uri="{FF2B5EF4-FFF2-40B4-BE49-F238E27FC236}">
                          <a16:creationId xmlns:a16="http://schemas.microsoft.com/office/drawing/2014/main" id="{16AE1373-0BB6-F44B-B963-D57F961AB25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804159" y="2112776"/>
                      <a:ext cx="32573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sv-SE" dirty="0">
                          <a:latin typeface="Bradley Hand" pitchFamily="2" charset="77"/>
                        </a:rPr>
                        <a:t>5</a:t>
                      </a:r>
                    </a:p>
                  </p:txBody>
                </p:sp>
                <p:cxnSp>
                  <p:nvCxnSpPr>
                    <p:cNvPr id="11" name="Rak 10">
                      <a:extLst>
                        <a:ext uri="{FF2B5EF4-FFF2-40B4-BE49-F238E27FC236}">
                          <a16:creationId xmlns:a16="http://schemas.microsoft.com/office/drawing/2014/main" id="{C1B934C8-EF36-E545-9626-0C6B40CADF4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871934" y="2183285"/>
                      <a:ext cx="217081" cy="0"/>
                    </a:xfrm>
                    <a:prstGeom prst="line">
                      <a:avLst/>
                    </a:prstGeom>
                    <a:ln w="15875" cmpd="sng"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6" name="Rak 5">
                  <a:extLst>
                    <a:ext uri="{FF2B5EF4-FFF2-40B4-BE49-F238E27FC236}">
                      <a16:creationId xmlns:a16="http://schemas.microsoft.com/office/drawing/2014/main" id="{88EDE901-9F7F-8841-BA41-2480B4CFBE6B}"/>
                    </a:ext>
                  </a:extLst>
                </p:cNvPr>
                <p:cNvCxnSpPr/>
                <p:nvPr/>
              </p:nvCxnSpPr>
              <p:spPr>
                <a:xfrm flipV="1">
                  <a:off x="4725696" y="5200960"/>
                  <a:ext cx="133815" cy="354739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6" name="textruta 25">
                <a:extLst>
                  <a:ext uri="{FF2B5EF4-FFF2-40B4-BE49-F238E27FC236}">
                    <a16:creationId xmlns:a16="http://schemas.microsoft.com/office/drawing/2014/main" id="{8ACE5AA3-0574-3D47-80DE-5D6DE5A1FF4F}"/>
                  </a:ext>
                </a:extLst>
              </p:cNvPr>
              <p:cNvSpPr txBox="1"/>
              <p:nvPr/>
            </p:nvSpPr>
            <p:spPr>
              <a:xfrm>
                <a:off x="1567437" y="630395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+mn-lt"/>
                  </a:rPr>
                  <a:t>=</a:t>
                </a:r>
              </a:p>
            </p:txBody>
          </p:sp>
        </p:grpSp>
        <p:sp>
          <p:nvSpPr>
            <p:cNvPr id="339" name="textruta 338">
              <a:extLst>
                <a:ext uri="{FF2B5EF4-FFF2-40B4-BE49-F238E27FC236}">
                  <a16:creationId xmlns:a16="http://schemas.microsoft.com/office/drawing/2014/main" id="{2722E992-E9B2-3B4C-A5AC-394962BDEFCB}"/>
                </a:ext>
              </a:extLst>
            </p:cNvPr>
            <p:cNvSpPr txBox="1"/>
            <p:nvPr/>
          </p:nvSpPr>
          <p:spPr>
            <a:xfrm>
              <a:off x="1789250" y="1703343"/>
              <a:ext cx="3994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>
                  <a:latin typeface="Bradley Hand" pitchFamily="2" charset="77"/>
                </a:rPr>
                <a:t>a)</a:t>
              </a:r>
            </a:p>
          </p:txBody>
        </p:sp>
      </p:grpSp>
      <p:grpSp>
        <p:nvGrpSpPr>
          <p:cNvPr id="36" name="Grupp 35">
            <a:extLst>
              <a:ext uri="{FF2B5EF4-FFF2-40B4-BE49-F238E27FC236}">
                <a16:creationId xmlns:a16="http://schemas.microsoft.com/office/drawing/2014/main" id="{1235352B-B29D-E344-935C-107E50ABFC84}"/>
              </a:ext>
            </a:extLst>
          </p:cNvPr>
          <p:cNvGrpSpPr/>
          <p:nvPr/>
        </p:nvGrpSpPr>
        <p:grpSpPr>
          <a:xfrm>
            <a:off x="4678313" y="1358279"/>
            <a:ext cx="4397757" cy="705454"/>
            <a:chOff x="4746243" y="1441822"/>
            <a:chExt cx="4397757" cy="705454"/>
          </a:xfrm>
        </p:grpSpPr>
        <p:grpSp>
          <p:nvGrpSpPr>
            <p:cNvPr id="341" name="Grupp 340">
              <a:extLst>
                <a:ext uri="{FF2B5EF4-FFF2-40B4-BE49-F238E27FC236}">
                  <a16:creationId xmlns:a16="http://schemas.microsoft.com/office/drawing/2014/main" id="{0B3E4006-D547-4449-B9FA-1B5BF799379A}"/>
                </a:ext>
              </a:extLst>
            </p:cNvPr>
            <p:cNvGrpSpPr/>
            <p:nvPr/>
          </p:nvGrpSpPr>
          <p:grpSpPr>
            <a:xfrm>
              <a:off x="4746243" y="1441822"/>
              <a:ext cx="4397757" cy="705454"/>
              <a:chOff x="3455300" y="2545054"/>
              <a:chExt cx="4397757" cy="705454"/>
            </a:xfrm>
          </p:grpSpPr>
          <p:sp>
            <p:nvSpPr>
              <p:cNvPr id="342" name="Rektangel 341">
                <a:extLst>
                  <a:ext uri="{FF2B5EF4-FFF2-40B4-BE49-F238E27FC236}">
                    <a16:creationId xmlns:a16="http://schemas.microsoft.com/office/drawing/2014/main" id="{4D47BAA9-7ACC-2448-92E4-F95C79841A00}"/>
                  </a:ext>
                </a:extLst>
              </p:cNvPr>
              <p:cNvSpPr/>
              <p:nvPr/>
            </p:nvSpPr>
            <p:spPr>
              <a:xfrm>
                <a:off x="3455300" y="2545054"/>
                <a:ext cx="4397757" cy="677108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sv-SE" sz="1400" dirty="0"/>
                  <a:t>  Skriv 4 som femtedelar. Du får då ”20 femtedelar dividerat med 2 femtedelar.                               =       = 10</a:t>
                </a:r>
                <a:r>
                  <a:rPr lang="sv-SE" sz="1400" dirty="0">
                    <a:solidFill>
                      <a:schemeClr val="tx1"/>
                    </a:solidFill>
                  </a:rPr>
                  <a:t>.</a:t>
                </a:r>
                <a:r>
                  <a:rPr lang="sv-SE" sz="2000" dirty="0">
                    <a:solidFill>
                      <a:schemeClr val="bg1"/>
                    </a:solidFill>
                  </a:rPr>
                  <a:t>1</a:t>
                </a:r>
                <a:r>
                  <a:rPr lang="sv-SE" sz="1400" dirty="0"/>
                  <a:t> </a:t>
                </a:r>
                <a:endParaRPr lang="sv-SE" sz="1200" dirty="0"/>
              </a:p>
              <a:p>
                <a:r>
                  <a:rPr lang="sv-SE" sz="400" dirty="0">
                    <a:solidFill>
                      <a:schemeClr val="bg1"/>
                    </a:solidFill>
                  </a:rPr>
                  <a:t>r</a:t>
                </a:r>
                <a:endParaRPr lang="sv-SE" sz="5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343" name="Rektangel 342">
                <a:extLst>
                  <a:ext uri="{FF2B5EF4-FFF2-40B4-BE49-F238E27FC236}">
                    <a16:creationId xmlns:a16="http://schemas.microsoft.com/office/drawing/2014/main" id="{0CE9FA86-FBD2-6C40-A871-4270F2F77D92}"/>
                  </a:ext>
                </a:extLst>
              </p:cNvPr>
              <p:cNvSpPr/>
              <p:nvPr/>
            </p:nvSpPr>
            <p:spPr>
              <a:xfrm>
                <a:off x="5585607" y="2754096"/>
                <a:ext cx="1207393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20 </a:t>
                </a:r>
                <a:r>
                  <a:rPr lang="sv-SE" sz="1400" dirty="0">
                    <a:solidFill>
                      <a:srgbClr val="C00000"/>
                    </a:solidFill>
                  </a:rPr>
                  <a:t>femtedelar</a:t>
                </a:r>
              </a:p>
            </p:txBody>
          </p:sp>
          <p:sp>
            <p:nvSpPr>
              <p:cNvPr id="344" name="Rektangel 343">
                <a:extLst>
                  <a:ext uri="{FF2B5EF4-FFF2-40B4-BE49-F238E27FC236}">
                    <a16:creationId xmlns:a16="http://schemas.microsoft.com/office/drawing/2014/main" id="{2E3BE65E-F62A-A842-BD37-140E4F28B658}"/>
                  </a:ext>
                </a:extLst>
              </p:cNvPr>
              <p:cNvSpPr/>
              <p:nvPr/>
            </p:nvSpPr>
            <p:spPr>
              <a:xfrm>
                <a:off x="5650778" y="2942731"/>
                <a:ext cx="127193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2  </a:t>
                </a:r>
                <a:r>
                  <a:rPr lang="sv-SE" sz="1400" dirty="0">
                    <a:solidFill>
                      <a:srgbClr val="C00000"/>
                    </a:solidFill>
                  </a:rPr>
                  <a:t>femtedelar</a:t>
                </a:r>
                <a:endParaRPr lang="sv-SE" sz="1400" dirty="0"/>
              </a:p>
            </p:txBody>
          </p:sp>
          <p:cxnSp>
            <p:nvCxnSpPr>
              <p:cNvPr id="345" name="Rak 344">
                <a:extLst>
                  <a:ext uri="{FF2B5EF4-FFF2-40B4-BE49-F238E27FC236}">
                    <a16:creationId xmlns:a16="http://schemas.microsoft.com/office/drawing/2014/main" id="{78266111-B0D2-2741-9E39-3B02F7C0197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51462" y="3004201"/>
                <a:ext cx="1075681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346" name="Rektangel 345">
              <a:extLst>
                <a:ext uri="{FF2B5EF4-FFF2-40B4-BE49-F238E27FC236}">
                  <a16:creationId xmlns:a16="http://schemas.microsoft.com/office/drawing/2014/main" id="{44E4F96B-FE0C-8C4F-86E2-5D1649F6E928}"/>
                </a:ext>
              </a:extLst>
            </p:cNvPr>
            <p:cNvSpPr/>
            <p:nvPr/>
          </p:nvSpPr>
          <p:spPr>
            <a:xfrm>
              <a:off x="8117260" y="1655795"/>
              <a:ext cx="37493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20</a:t>
              </a:r>
            </a:p>
          </p:txBody>
        </p:sp>
        <p:sp>
          <p:nvSpPr>
            <p:cNvPr id="347" name="Rektangel 346">
              <a:extLst>
                <a:ext uri="{FF2B5EF4-FFF2-40B4-BE49-F238E27FC236}">
                  <a16:creationId xmlns:a16="http://schemas.microsoft.com/office/drawing/2014/main" id="{EDC43D2F-DE53-3147-968A-F3F306A02325}"/>
                </a:ext>
              </a:extLst>
            </p:cNvPr>
            <p:cNvSpPr/>
            <p:nvPr/>
          </p:nvSpPr>
          <p:spPr>
            <a:xfrm>
              <a:off x="8166130" y="1839499"/>
              <a:ext cx="312164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2</a:t>
              </a:r>
            </a:p>
          </p:txBody>
        </p:sp>
        <p:cxnSp>
          <p:nvCxnSpPr>
            <p:cNvPr id="348" name="Rak 347">
              <a:extLst>
                <a:ext uri="{FF2B5EF4-FFF2-40B4-BE49-F238E27FC236}">
                  <a16:creationId xmlns:a16="http://schemas.microsoft.com/office/drawing/2014/main" id="{30B762A7-2F42-FA49-8468-ADC6E085D9E2}"/>
                </a:ext>
              </a:extLst>
            </p:cNvPr>
            <p:cNvCxnSpPr>
              <a:cxnSpLocks/>
            </p:cNvCxnSpPr>
            <p:nvPr/>
          </p:nvCxnSpPr>
          <p:spPr>
            <a:xfrm>
              <a:off x="8206833" y="1905830"/>
              <a:ext cx="188966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656" name="Rektangel 655">
            <a:extLst>
              <a:ext uri="{FF2B5EF4-FFF2-40B4-BE49-F238E27FC236}">
                <a16:creationId xmlns:a16="http://schemas.microsoft.com/office/drawing/2014/main" id="{3E87AB89-013D-6045-9DE5-780D781D7C03}"/>
              </a:ext>
            </a:extLst>
          </p:cNvPr>
          <p:cNvSpPr/>
          <p:nvPr/>
        </p:nvSpPr>
        <p:spPr>
          <a:xfrm>
            <a:off x="238881" y="190206"/>
            <a:ext cx="11651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800000"/>
                </a:solidFill>
              </a:rPr>
              <a:t>Exempel</a:t>
            </a:r>
          </a:p>
        </p:txBody>
      </p:sp>
      <p:grpSp>
        <p:nvGrpSpPr>
          <p:cNvPr id="37" name="Grupp 36">
            <a:extLst>
              <a:ext uri="{FF2B5EF4-FFF2-40B4-BE49-F238E27FC236}">
                <a16:creationId xmlns:a16="http://schemas.microsoft.com/office/drawing/2014/main" id="{B220BDED-CC7D-8D43-B473-112D82568210}"/>
              </a:ext>
            </a:extLst>
          </p:cNvPr>
          <p:cNvGrpSpPr/>
          <p:nvPr/>
        </p:nvGrpSpPr>
        <p:grpSpPr>
          <a:xfrm>
            <a:off x="1971653" y="452354"/>
            <a:ext cx="7369945" cy="1125233"/>
            <a:chOff x="1995878" y="386987"/>
            <a:chExt cx="7369945" cy="1125233"/>
          </a:xfrm>
        </p:grpSpPr>
        <p:grpSp>
          <p:nvGrpSpPr>
            <p:cNvPr id="107" name="Grupp 106">
              <a:extLst>
                <a:ext uri="{FF2B5EF4-FFF2-40B4-BE49-F238E27FC236}">
                  <a16:creationId xmlns:a16="http://schemas.microsoft.com/office/drawing/2014/main" id="{B698E47D-D984-B141-941B-230A130F470B}"/>
                </a:ext>
              </a:extLst>
            </p:cNvPr>
            <p:cNvGrpSpPr/>
            <p:nvPr/>
          </p:nvGrpSpPr>
          <p:grpSpPr>
            <a:xfrm>
              <a:off x="1995878" y="386987"/>
              <a:ext cx="7369945" cy="1125233"/>
              <a:chOff x="704326" y="521556"/>
              <a:chExt cx="7369945" cy="1125233"/>
            </a:xfrm>
          </p:grpSpPr>
          <p:grpSp>
            <p:nvGrpSpPr>
              <p:cNvPr id="327" name="Grupp 326">
                <a:extLst>
                  <a:ext uri="{FF2B5EF4-FFF2-40B4-BE49-F238E27FC236}">
                    <a16:creationId xmlns:a16="http://schemas.microsoft.com/office/drawing/2014/main" id="{EED65FF8-2CDD-CF42-8849-9A1ABEA8DCA5}"/>
                  </a:ext>
                </a:extLst>
              </p:cNvPr>
              <p:cNvGrpSpPr/>
              <p:nvPr/>
            </p:nvGrpSpPr>
            <p:grpSpPr>
              <a:xfrm>
                <a:off x="1697174" y="540409"/>
                <a:ext cx="835370" cy="1106380"/>
                <a:chOff x="618678" y="514770"/>
                <a:chExt cx="835370" cy="1106380"/>
              </a:xfrm>
            </p:grpSpPr>
            <p:grpSp>
              <p:nvGrpSpPr>
                <p:cNvPr id="328" name="Grupp 327">
                  <a:extLst>
                    <a:ext uri="{FF2B5EF4-FFF2-40B4-BE49-F238E27FC236}">
                      <a16:creationId xmlns:a16="http://schemas.microsoft.com/office/drawing/2014/main" id="{E7664176-F3A2-4A46-ADEB-5CCED52DF3F1}"/>
                    </a:ext>
                  </a:extLst>
                </p:cNvPr>
                <p:cNvGrpSpPr/>
                <p:nvPr/>
              </p:nvGrpSpPr>
              <p:grpSpPr>
                <a:xfrm>
                  <a:off x="883266" y="514770"/>
                  <a:ext cx="570782" cy="1106380"/>
                  <a:chOff x="4410172" y="5094984"/>
                  <a:chExt cx="570782" cy="1106380"/>
                </a:xfrm>
              </p:grpSpPr>
              <p:grpSp>
                <p:nvGrpSpPr>
                  <p:cNvPr id="330" name="Grupp 329">
                    <a:extLst>
                      <a:ext uri="{FF2B5EF4-FFF2-40B4-BE49-F238E27FC236}">
                        <a16:creationId xmlns:a16="http://schemas.microsoft.com/office/drawing/2014/main" id="{4050AAFD-017C-6547-A95F-05FD9B7AD9CF}"/>
                      </a:ext>
                    </a:extLst>
                  </p:cNvPr>
                  <p:cNvGrpSpPr/>
                  <p:nvPr/>
                </p:nvGrpSpPr>
                <p:grpSpPr>
                  <a:xfrm>
                    <a:off x="4410172" y="5094984"/>
                    <a:ext cx="570782" cy="1106380"/>
                    <a:chOff x="3093622" y="1691476"/>
                    <a:chExt cx="570782" cy="1106380"/>
                  </a:xfrm>
                </p:grpSpPr>
                <p:grpSp>
                  <p:nvGrpSpPr>
                    <p:cNvPr id="332" name="Grupp 331">
                      <a:extLst>
                        <a:ext uri="{FF2B5EF4-FFF2-40B4-BE49-F238E27FC236}">
                          <a16:creationId xmlns:a16="http://schemas.microsoft.com/office/drawing/2014/main" id="{74EE5C46-8DD5-194B-8E9C-CA80BA5B087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093622" y="1768243"/>
                      <a:ext cx="416374" cy="1029613"/>
                      <a:chOff x="3093622" y="1768243"/>
                      <a:chExt cx="416374" cy="1029613"/>
                    </a:xfrm>
                  </p:grpSpPr>
                  <p:sp>
                    <p:nvSpPr>
                      <p:cNvPr id="337" name="textruta 336">
                        <a:extLst>
                          <a:ext uri="{FF2B5EF4-FFF2-40B4-BE49-F238E27FC236}">
                            <a16:creationId xmlns:a16="http://schemas.microsoft.com/office/drawing/2014/main" id="{E7308FA6-C76E-7942-8D4E-D6F480929358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093622" y="1768243"/>
                        <a:ext cx="301686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sv-SE" dirty="0"/>
                          <a:t>4</a:t>
                        </a:r>
                      </a:p>
                    </p:txBody>
                  </p:sp>
                  <p:sp>
                    <p:nvSpPr>
                      <p:cNvPr id="338" name="textruta 337">
                        <a:extLst>
                          <a:ext uri="{FF2B5EF4-FFF2-40B4-BE49-F238E27FC236}">
                            <a16:creationId xmlns:a16="http://schemas.microsoft.com/office/drawing/2014/main" id="{50315B56-EAB7-B843-837D-EF3558137143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181223" y="2428524"/>
                        <a:ext cx="328773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endParaRPr lang="sv-SE" dirty="0"/>
                      </a:p>
                    </p:txBody>
                  </p:sp>
                </p:grpSp>
                <p:grpSp>
                  <p:nvGrpSpPr>
                    <p:cNvPr id="333" name="Grupp 332">
                      <a:extLst>
                        <a:ext uri="{FF2B5EF4-FFF2-40B4-BE49-F238E27FC236}">
                          <a16:creationId xmlns:a16="http://schemas.microsoft.com/office/drawing/2014/main" id="{7CDEC923-9A16-EC45-8B61-10C47269E46C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334742" y="1691476"/>
                      <a:ext cx="329662" cy="579918"/>
                      <a:chOff x="3663274" y="1865483"/>
                      <a:chExt cx="329662" cy="579918"/>
                    </a:xfrm>
                  </p:grpSpPr>
                  <p:sp>
                    <p:nvSpPr>
                      <p:cNvPr id="334" name="textruta 333">
                        <a:extLst>
                          <a:ext uri="{FF2B5EF4-FFF2-40B4-BE49-F238E27FC236}">
                            <a16:creationId xmlns:a16="http://schemas.microsoft.com/office/drawing/2014/main" id="{057DD0F4-0EC3-D047-B9E9-F489B7235246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691276" y="1865483"/>
                        <a:ext cx="30166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sv-SE" dirty="0"/>
                          <a:t>2</a:t>
                        </a:r>
                      </a:p>
                    </p:txBody>
                  </p:sp>
                  <p:sp>
                    <p:nvSpPr>
                      <p:cNvPr id="335" name="textruta 334">
                        <a:extLst>
                          <a:ext uri="{FF2B5EF4-FFF2-40B4-BE49-F238E27FC236}">
                            <a16:creationId xmlns:a16="http://schemas.microsoft.com/office/drawing/2014/main" id="{ABA55E3B-4F97-2F4C-AD57-54E654302E8D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663274" y="2076069"/>
                        <a:ext cx="301660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rtlCol="0">
                        <a:spAutoFit/>
                      </a:bodyPr>
                      <a:lstStyle/>
                      <a:p>
                        <a:r>
                          <a:rPr lang="sv-SE" dirty="0"/>
                          <a:t>5</a:t>
                        </a:r>
                      </a:p>
                    </p:txBody>
                  </p:sp>
                  <p:cxnSp>
                    <p:nvCxnSpPr>
                      <p:cNvPr id="336" name="Rak 335">
                        <a:extLst>
                          <a:ext uri="{FF2B5EF4-FFF2-40B4-BE49-F238E27FC236}">
                            <a16:creationId xmlns:a16="http://schemas.microsoft.com/office/drawing/2014/main" id="{128BAB78-3821-4141-B3EB-C15780FB6945}"/>
                          </a:ext>
                        </a:extLst>
                      </p:cNvPr>
                      <p:cNvCxnSpPr>
                        <a:cxnSpLocks/>
                      </p:cNvCxnSpPr>
                      <p:nvPr/>
                    </p:nvCxnSpPr>
                    <p:spPr>
                      <a:xfrm>
                        <a:off x="3734834" y="2153216"/>
                        <a:ext cx="182238" cy="579"/>
                      </a:xfrm>
                      <a:prstGeom prst="line">
                        <a:avLst/>
                      </a:prstGeom>
                      <a:ln w="9525" cmpd="sng">
                        <a:solidFill>
                          <a:schemeClr val="tx1"/>
                        </a:solidFill>
                      </a:ln>
                      <a:effectLst/>
                    </p:spPr>
                    <p:style>
                      <a:lnRef idx="2">
                        <a:schemeClr val="accent1"/>
                      </a:lnRef>
                      <a:fillRef idx="0">
                        <a:schemeClr val="accent1"/>
                      </a:fillRef>
                      <a:effectRef idx="1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cxnSp>
                <p:nvCxnSpPr>
                  <p:cNvPr id="331" name="Rak 330">
                    <a:extLst>
                      <a:ext uri="{FF2B5EF4-FFF2-40B4-BE49-F238E27FC236}">
                        <a16:creationId xmlns:a16="http://schemas.microsoft.com/office/drawing/2014/main" id="{B3B20B45-F770-E94B-8BA9-3462CFA53D3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4589037" y="5204923"/>
                    <a:ext cx="133815" cy="35473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6"/>
                  </a:lnRef>
                  <a:fillRef idx="0">
                    <a:schemeClr val="accent6"/>
                  </a:fillRef>
                  <a:effectRef idx="0">
                    <a:schemeClr val="accent6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29" name="textruta 328">
                  <a:extLst>
                    <a:ext uri="{FF2B5EF4-FFF2-40B4-BE49-F238E27FC236}">
                      <a16:creationId xmlns:a16="http://schemas.microsoft.com/office/drawing/2014/main" id="{9F592C58-568D-D54D-A8EB-DE4AD17F8297}"/>
                    </a:ext>
                  </a:extLst>
                </p:cNvPr>
                <p:cNvSpPr txBox="1"/>
                <p:nvPr/>
              </p:nvSpPr>
              <p:spPr>
                <a:xfrm>
                  <a:off x="618678" y="579282"/>
                  <a:ext cx="3658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/>
                    <a:t>a)</a:t>
                  </a:r>
                </a:p>
              </p:txBody>
            </p:sp>
          </p:grpSp>
          <p:grpSp>
            <p:nvGrpSpPr>
              <p:cNvPr id="105" name="Grupp 104">
                <a:extLst>
                  <a:ext uri="{FF2B5EF4-FFF2-40B4-BE49-F238E27FC236}">
                    <a16:creationId xmlns:a16="http://schemas.microsoft.com/office/drawing/2014/main" id="{9ADA2878-1FA7-F64D-84D4-A0FCAD7AB1DF}"/>
                  </a:ext>
                </a:extLst>
              </p:cNvPr>
              <p:cNvGrpSpPr/>
              <p:nvPr/>
            </p:nvGrpSpPr>
            <p:grpSpPr>
              <a:xfrm>
                <a:off x="704326" y="521556"/>
                <a:ext cx="7369945" cy="738816"/>
                <a:chOff x="274837" y="132224"/>
                <a:chExt cx="7369945" cy="738816"/>
              </a:xfrm>
            </p:grpSpPr>
            <p:sp>
              <p:nvSpPr>
                <p:cNvPr id="266" name="textruta 265">
                  <a:extLst>
                    <a:ext uri="{FF2B5EF4-FFF2-40B4-BE49-F238E27FC236}">
                      <a16:creationId xmlns:a16="http://schemas.microsoft.com/office/drawing/2014/main" id="{20C247E7-9BF0-AB4F-85FE-1702A72ACA53}"/>
                    </a:ext>
                  </a:extLst>
                </p:cNvPr>
                <p:cNvSpPr txBox="1"/>
                <p:nvPr/>
              </p:nvSpPr>
              <p:spPr>
                <a:xfrm>
                  <a:off x="7316009" y="269613"/>
                  <a:ext cx="32877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sv-SE" dirty="0"/>
                </a:p>
              </p:txBody>
            </p:sp>
            <p:grpSp>
              <p:nvGrpSpPr>
                <p:cNvPr id="298" name="Grupp 297">
                  <a:extLst>
                    <a:ext uri="{FF2B5EF4-FFF2-40B4-BE49-F238E27FC236}">
                      <a16:creationId xmlns:a16="http://schemas.microsoft.com/office/drawing/2014/main" id="{7A6BAC4E-8985-7E43-B032-0E99C39269AA}"/>
                    </a:ext>
                  </a:extLst>
                </p:cNvPr>
                <p:cNvGrpSpPr/>
                <p:nvPr/>
              </p:nvGrpSpPr>
              <p:grpSpPr>
                <a:xfrm>
                  <a:off x="3677125" y="164155"/>
                  <a:ext cx="853900" cy="566840"/>
                  <a:chOff x="571305" y="1589448"/>
                  <a:chExt cx="853900" cy="566840"/>
                </a:xfrm>
              </p:grpSpPr>
              <p:grpSp>
                <p:nvGrpSpPr>
                  <p:cNvPr id="299" name="Grupp 298">
                    <a:extLst>
                      <a:ext uri="{FF2B5EF4-FFF2-40B4-BE49-F238E27FC236}">
                        <a16:creationId xmlns:a16="http://schemas.microsoft.com/office/drawing/2014/main" id="{0C9C6739-BE34-DE4C-B504-C50171C5CA93}"/>
                      </a:ext>
                    </a:extLst>
                  </p:cNvPr>
                  <p:cNvGrpSpPr/>
                  <p:nvPr/>
                </p:nvGrpSpPr>
                <p:grpSpPr>
                  <a:xfrm>
                    <a:off x="571305" y="1659266"/>
                    <a:ext cx="853900" cy="399656"/>
                    <a:chOff x="584500" y="610395"/>
                    <a:chExt cx="853900" cy="399656"/>
                  </a:xfrm>
                </p:grpSpPr>
                <p:grpSp>
                  <p:nvGrpSpPr>
                    <p:cNvPr id="304" name="Grupp 303">
                      <a:extLst>
                        <a:ext uri="{FF2B5EF4-FFF2-40B4-BE49-F238E27FC236}">
                          <a16:creationId xmlns:a16="http://schemas.microsoft.com/office/drawing/2014/main" id="{D51925A5-0BEF-0046-98BC-D9C12E0551E7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69738" y="624988"/>
                      <a:ext cx="368662" cy="385063"/>
                      <a:chOff x="4596644" y="5205202"/>
                      <a:chExt cx="368662" cy="385063"/>
                    </a:xfrm>
                  </p:grpSpPr>
                  <p:grpSp>
                    <p:nvGrpSpPr>
                      <p:cNvPr id="306" name="Grupp 305">
                        <a:extLst>
                          <a:ext uri="{FF2B5EF4-FFF2-40B4-BE49-F238E27FC236}">
                            <a16:creationId xmlns:a16="http://schemas.microsoft.com/office/drawing/2014/main" id="{7FFBFAAC-FDE5-2946-BFF0-46F670CC200A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596644" y="5219545"/>
                        <a:ext cx="368662" cy="370720"/>
                        <a:chOff x="3280094" y="1816037"/>
                        <a:chExt cx="368662" cy="370720"/>
                      </a:xfrm>
                    </p:grpSpPr>
                    <p:sp>
                      <p:nvSpPr>
                        <p:cNvPr id="308" name="textruta 307">
                          <a:extLst>
                            <a:ext uri="{FF2B5EF4-FFF2-40B4-BE49-F238E27FC236}">
                              <a16:creationId xmlns:a16="http://schemas.microsoft.com/office/drawing/2014/main" id="{F3C7C80E-A96F-1449-B4E6-B59D5F083E9B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3280094" y="1817425"/>
                          <a:ext cx="328773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endParaRPr lang="sv-SE" dirty="0"/>
                        </a:p>
                      </p:txBody>
                    </p:sp>
                    <p:sp>
                      <p:nvSpPr>
                        <p:cNvPr id="309" name="textruta 308">
                          <a:extLst>
                            <a:ext uri="{FF2B5EF4-FFF2-40B4-BE49-F238E27FC236}">
                              <a16:creationId xmlns:a16="http://schemas.microsoft.com/office/drawing/2014/main" id="{3380F66D-71D9-1A48-90C3-24C46F4BC543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3347096" y="1816037"/>
                          <a:ext cx="301660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sv-SE" dirty="0"/>
                            <a:t>2</a:t>
                          </a:r>
                        </a:p>
                      </p:txBody>
                    </p:sp>
                  </p:grpSp>
                  <p:cxnSp>
                    <p:nvCxnSpPr>
                      <p:cNvPr id="307" name="Rak 306">
                        <a:extLst>
                          <a:ext uri="{FF2B5EF4-FFF2-40B4-BE49-F238E27FC236}">
                            <a16:creationId xmlns:a16="http://schemas.microsoft.com/office/drawing/2014/main" id="{51D7125E-DBE8-5744-9C64-B0DA0FD5D62A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4627528" y="5205202"/>
                        <a:ext cx="133815" cy="354739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6"/>
                      </a:lnRef>
                      <a:fillRef idx="0">
                        <a:schemeClr val="accent6"/>
                      </a:fillRef>
                      <a:effectRef idx="0">
                        <a:schemeClr val="accent6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305" name="textruta 304">
                      <a:extLst>
                        <a:ext uri="{FF2B5EF4-FFF2-40B4-BE49-F238E27FC236}">
                          <a16:creationId xmlns:a16="http://schemas.microsoft.com/office/drawing/2014/main" id="{316AECF2-10E5-F34B-BE12-04FF3930280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84500" y="610395"/>
                      <a:ext cx="352982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sv-SE" dirty="0"/>
                        <a:t>c)</a:t>
                      </a:r>
                    </a:p>
                  </p:txBody>
                </p:sp>
              </p:grpSp>
              <p:grpSp>
                <p:nvGrpSpPr>
                  <p:cNvPr id="300" name="Grupp 299">
                    <a:extLst>
                      <a:ext uri="{FF2B5EF4-FFF2-40B4-BE49-F238E27FC236}">
                        <a16:creationId xmlns:a16="http://schemas.microsoft.com/office/drawing/2014/main" id="{86C425CE-09DD-C340-A7D3-5BEB8775FAAE}"/>
                      </a:ext>
                    </a:extLst>
                  </p:cNvPr>
                  <p:cNvGrpSpPr/>
                  <p:nvPr/>
                </p:nvGrpSpPr>
                <p:grpSpPr>
                  <a:xfrm>
                    <a:off x="821885" y="1589448"/>
                    <a:ext cx="301660" cy="566840"/>
                    <a:chOff x="3848184" y="1903954"/>
                    <a:chExt cx="301660" cy="566840"/>
                  </a:xfrm>
                </p:grpSpPr>
                <p:sp>
                  <p:nvSpPr>
                    <p:cNvPr id="301" name="textruta 300">
                      <a:extLst>
                        <a:ext uri="{FF2B5EF4-FFF2-40B4-BE49-F238E27FC236}">
                          <a16:creationId xmlns:a16="http://schemas.microsoft.com/office/drawing/2014/main" id="{B6197D59-5D61-FC42-BACB-552B2807EF20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848184" y="1903954"/>
                      <a:ext cx="30166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sv-SE" dirty="0"/>
                        <a:t>3</a:t>
                      </a:r>
                    </a:p>
                  </p:txBody>
                </p:sp>
                <p:sp>
                  <p:nvSpPr>
                    <p:cNvPr id="302" name="textruta 301">
                      <a:extLst>
                        <a:ext uri="{FF2B5EF4-FFF2-40B4-BE49-F238E27FC236}">
                          <a16:creationId xmlns:a16="http://schemas.microsoft.com/office/drawing/2014/main" id="{68FE1730-053F-6649-A937-B31CDD159B6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848184" y="2101462"/>
                      <a:ext cx="30166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sv-SE" dirty="0"/>
                        <a:t>4</a:t>
                      </a:r>
                    </a:p>
                  </p:txBody>
                </p:sp>
                <p:cxnSp>
                  <p:nvCxnSpPr>
                    <p:cNvPr id="303" name="Rak 302">
                      <a:extLst>
                        <a:ext uri="{FF2B5EF4-FFF2-40B4-BE49-F238E27FC236}">
                          <a16:creationId xmlns:a16="http://schemas.microsoft.com/office/drawing/2014/main" id="{90851820-FEBD-414D-8C98-6EAF9573058D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909762" y="2187460"/>
                      <a:ext cx="178504" cy="0"/>
                    </a:xfrm>
                    <a:prstGeom prst="line">
                      <a:avLst/>
                    </a:prstGeom>
                    <a:ln w="9525" cmpd="sng"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311" name="Grupp 310">
                  <a:extLst>
                    <a:ext uri="{FF2B5EF4-FFF2-40B4-BE49-F238E27FC236}">
                      <a16:creationId xmlns:a16="http://schemas.microsoft.com/office/drawing/2014/main" id="{BB554B87-BBFF-0E4F-843F-EDCBF8A1220B}"/>
                    </a:ext>
                  </a:extLst>
                </p:cNvPr>
                <p:cNvGrpSpPr/>
                <p:nvPr/>
              </p:nvGrpSpPr>
              <p:grpSpPr>
                <a:xfrm>
                  <a:off x="2398813" y="132224"/>
                  <a:ext cx="1062631" cy="582813"/>
                  <a:chOff x="473859" y="1556693"/>
                  <a:chExt cx="1062631" cy="582813"/>
                </a:xfrm>
              </p:grpSpPr>
              <p:grpSp>
                <p:nvGrpSpPr>
                  <p:cNvPr id="312" name="Grupp 311">
                    <a:extLst>
                      <a:ext uri="{FF2B5EF4-FFF2-40B4-BE49-F238E27FC236}">
                        <a16:creationId xmlns:a16="http://schemas.microsoft.com/office/drawing/2014/main" id="{F06C7377-1712-1741-A8A5-B891A82F7506}"/>
                      </a:ext>
                    </a:extLst>
                  </p:cNvPr>
                  <p:cNvGrpSpPr/>
                  <p:nvPr/>
                </p:nvGrpSpPr>
                <p:grpSpPr>
                  <a:xfrm>
                    <a:off x="473859" y="1556693"/>
                    <a:ext cx="1062631" cy="582344"/>
                    <a:chOff x="487054" y="507822"/>
                    <a:chExt cx="1062631" cy="582344"/>
                  </a:xfrm>
                </p:grpSpPr>
                <p:grpSp>
                  <p:nvGrpSpPr>
                    <p:cNvPr id="317" name="Grupp 316">
                      <a:extLst>
                        <a:ext uri="{FF2B5EF4-FFF2-40B4-BE49-F238E27FC236}">
                          <a16:creationId xmlns:a16="http://schemas.microsoft.com/office/drawing/2014/main" id="{8E99EF05-F74A-EC4C-8BE3-ED529C0EEE89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069738" y="507822"/>
                      <a:ext cx="479947" cy="582344"/>
                      <a:chOff x="4596644" y="5088036"/>
                      <a:chExt cx="479947" cy="582344"/>
                    </a:xfrm>
                  </p:grpSpPr>
                  <p:grpSp>
                    <p:nvGrpSpPr>
                      <p:cNvPr id="319" name="Grupp 318">
                        <a:extLst>
                          <a:ext uri="{FF2B5EF4-FFF2-40B4-BE49-F238E27FC236}">
                            <a16:creationId xmlns:a16="http://schemas.microsoft.com/office/drawing/2014/main" id="{5154F084-9BA0-D84C-A348-90B25F8C559C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596644" y="5088036"/>
                        <a:ext cx="479947" cy="582344"/>
                        <a:chOff x="3280094" y="1684528"/>
                        <a:chExt cx="479947" cy="582344"/>
                      </a:xfrm>
                    </p:grpSpPr>
                    <p:sp>
                      <p:nvSpPr>
                        <p:cNvPr id="321" name="textruta 320">
                          <a:extLst>
                            <a:ext uri="{FF2B5EF4-FFF2-40B4-BE49-F238E27FC236}">
                              <a16:creationId xmlns:a16="http://schemas.microsoft.com/office/drawing/2014/main" id="{7AD9FBF7-7640-6F4E-9172-A0E7033D7A4F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3280094" y="1817425"/>
                          <a:ext cx="328773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endParaRPr lang="sv-SE" dirty="0"/>
                        </a:p>
                      </p:txBody>
                    </p:sp>
                    <p:grpSp>
                      <p:nvGrpSpPr>
                        <p:cNvPr id="322" name="Grupp 321">
                          <a:extLst>
                            <a:ext uri="{FF2B5EF4-FFF2-40B4-BE49-F238E27FC236}">
                              <a16:creationId xmlns:a16="http://schemas.microsoft.com/office/drawing/2014/main" id="{FA197566-D84F-9140-8C99-4F2530A231F8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3446866" y="1684528"/>
                          <a:ext cx="313175" cy="582344"/>
                          <a:chOff x="3775398" y="1858535"/>
                          <a:chExt cx="313175" cy="582344"/>
                        </a:xfrm>
                      </p:grpSpPr>
                      <p:sp>
                        <p:nvSpPr>
                          <p:cNvPr id="323" name="textruta 322">
                            <a:extLst>
                              <a:ext uri="{FF2B5EF4-FFF2-40B4-BE49-F238E27FC236}">
                                <a16:creationId xmlns:a16="http://schemas.microsoft.com/office/drawing/2014/main" id="{AF0DD327-2F97-9649-B206-8D9F0D91127D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3775398" y="1858535"/>
                            <a:ext cx="301660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sv-SE" dirty="0"/>
                              <a:t>4</a:t>
                            </a:r>
                          </a:p>
                        </p:txBody>
                      </p:sp>
                      <p:sp>
                        <p:nvSpPr>
                          <p:cNvPr id="324" name="textruta 323">
                            <a:extLst>
                              <a:ext uri="{FF2B5EF4-FFF2-40B4-BE49-F238E27FC236}">
                                <a16:creationId xmlns:a16="http://schemas.microsoft.com/office/drawing/2014/main" id="{734D5170-83C4-D442-91C7-40F3FF255BF0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3786913" y="2071547"/>
                            <a:ext cx="301660" cy="369332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none" rtlCol="0">
                            <a:spAutoFit/>
                          </a:bodyPr>
                          <a:lstStyle/>
                          <a:p>
                            <a:r>
                              <a:rPr lang="sv-SE" dirty="0"/>
                              <a:t>5</a:t>
                            </a:r>
                          </a:p>
                        </p:txBody>
                      </p:sp>
                      <p:cxnSp>
                        <p:nvCxnSpPr>
                          <p:cNvPr id="325" name="Rak 324">
                            <a:extLst>
                              <a:ext uri="{FF2B5EF4-FFF2-40B4-BE49-F238E27FC236}">
                                <a16:creationId xmlns:a16="http://schemas.microsoft.com/office/drawing/2014/main" id="{622E905D-BBFE-364B-A2D7-4E8FF64A7CEE}"/>
                              </a:ext>
                            </a:extLst>
                          </p:cNvPr>
                          <p:cNvCxnSpPr>
                            <a:cxnSpLocks/>
                          </p:cNvCxnSpPr>
                          <p:nvPr/>
                        </p:nvCxnSpPr>
                        <p:spPr>
                          <a:xfrm>
                            <a:off x="3835541" y="2152457"/>
                            <a:ext cx="186426" cy="0"/>
                          </a:xfrm>
                          <a:prstGeom prst="line">
                            <a:avLst/>
                          </a:prstGeom>
                          <a:ln w="9525" cmpd="sng">
                            <a:solidFill>
                              <a:schemeClr val="tx1"/>
                            </a:solidFill>
                          </a:ln>
                          <a:effectLst/>
                        </p:spPr>
                        <p:style>
                          <a:lnRef idx="2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1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</p:grpSp>
                  <p:cxnSp>
                    <p:nvCxnSpPr>
                      <p:cNvPr id="320" name="Rak 319">
                        <a:extLst>
                          <a:ext uri="{FF2B5EF4-FFF2-40B4-BE49-F238E27FC236}">
                            <a16:creationId xmlns:a16="http://schemas.microsoft.com/office/drawing/2014/main" id="{274B9BC7-AA81-DF46-AF0C-25AED3E97367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4661722" y="5204588"/>
                        <a:ext cx="133815" cy="354739"/>
                      </a:xfrm>
                      <a:prstGeom prst="lin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6"/>
                      </a:lnRef>
                      <a:fillRef idx="0">
                        <a:schemeClr val="accent6"/>
                      </a:fillRef>
                      <a:effectRef idx="0">
                        <a:schemeClr val="accent6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318" name="textruta 317">
                      <a:extLst>
                        <a:ext uri="{FF2B5EF4-FFF2-40B4-BE49-F238E27FC236}">
                          <a16:creationId xmlns:a16="http://schemas.microsoft.com/office/drawing/2014/main" id="{6806BAB5-68FE-5440-955F-3A621DB1A89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487054" y="594582"/>
                      <a:ext cx="377026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sv-SE" dirty="0"/>
                        <a:t>b)</a:t>
                      </a:r>
                    </a:p>
                  </p:txBody>
                </p:sp>
              </p:grpSp>
              <p:grpSp>
                <p:nvGrpSpPr>
                  <p:cNvPr id="313" name="Grupp 312">
                    <a:extLst>
                      <a:ext uri="{FF2B5EF4-FFF2-40B4-BE49-F238E27FC236}">
                        <a16:creationId xmlns:a16="http://schemas.microsoft.com/office/drawing/2014/main" id="{99E61331-1F3B-0C4C-B8B0-B4BCABDC1419}"/>
                      </a:ext>
                    </a:extLst>
                  </p:cNvPr>
                  <p:cNvGrpSpPr/>
                  <p:nvPr/>
                </p:nvGrpSpPr>
                <p:grpSpPr>
                  <a:xfrm>
                    <a:off x="844118" y="1559967"/>
                    <a:ext cx="307839" cy="579539"/>
                    <a:chOff x="3870417" y="1874473"/>
                    <a:chExt cx="307839" cy="579539"/>
                  </a:xfrm>
                </p:grpSpPr>
                <p:sp>
                  <p:nvSpPr>
                    <p:cNvPr id="314" name="textruta 313">
                      <a:extLst>
                        <a:ext uri="{FF2B5EF4-FFF2-40B4-BE49-F238E27FC236}">
                          <a16:creationId xmlns:a16="http://schemas.microsoft.com/office/drawing/2014/main" id="{B6EB9B56-231E-6F4A-BF7F-02EB8E0EBD6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876596" y="1874473"/>
                      <a:ext cx="30166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sv-SE" dirty="0"/>
                        <a:t>1</a:t>
                      </a:r>
                    </a:p>
                  </p:txBody>
                </p:sp>
                <p:sp>
                  <p:nvSpPr>
                    <p:cNvPr id="315" name="textruta 314">
                      <a:extLst>
                        <a:ext uri="{FF2B5EF4-FFF2-40B4-BE49-F238E27FC236}">
                          <a16:creationId xmlns:a16="http://schemas.microsoft.com/office/drawing/2014/main" id="{0F87C6E4-C4AD-E048-BCB1-D0CFD57AFF9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870417" y="2084680"/>
                      <a:ext cx="30166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sv-SE" dirty="0"/>
                        <a:t>4</a:t>
                      </a:r>
                    </a:p>
                  </p:txBody>
                </p:sp>
                <p:cxnSp>
                  <p:nvCxnSpPr>
                    <p:cNvPr id="316" name="Rak 315">
                      <a:extLst>
                        <a:ext uri="{FF2B5EF4-FFF2-40B4-BE49-F238E27FC236}">
                          <a16:creationId xmlns:a16="http://schemas.microsoft.com/office/drawing/2014/main" id="{A567D6A4-0A86-7644-B443-9C68CCA36234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3937744" y="2165121"/>
                      <a:ext cx="185991" cy="0"/>
                    </a:xfrm>
                    <a:prstGeom prst="line">
                      <a:avLst/>
                    </a:prstGeom>
                    <a:ln w="9525" cmpd="sng">
                      <a:solidFill>
                        <a:schemeClr val="tx1"/>
                      </a:solidFill>
                    </a:ln>
                    <a:effectLst/>
                  </p:spPr>
                  <p:style>
                    <a:lnRef idx="2">
                      <a:schemeClr val="accent1"/>
                    </a:lnRef>
                    <a:fillRef idx="0">
                      <a:schemeClr val="accent1"/>
                    </a:fillRef>
                    <a:effectRef idx="1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340" name="textruta 339">
                  <a:extLst>
                    <a:ext uri="{FF2B5EF4-FFF2-40B4-BE49-F238E27FC236}">
                      <a16:creationId xmlns:a16="http://schemas.microsoft.com/office/drawing/2014/main" id="{4626652B-04AA-AA47-BE08-30D0EF4523D6}"/>
                    </a:ext>
                  </a:extLst>
                </p:cNvPr>
                <p:cNvSpPr txBox="1"/>
                <p:nvPr/>
              </p:nvSpPr>
              <p:spPr>
                <a:xfrm>
                  <a:off x="274837" y="224709"/>
                  <a:ext cx="1004628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sv-SE" dirty="0"/>
                    <a:t>Beräkna	</a:t>
                  </a:r>
                </a:p>
              </p:txBody>
            </p:sp>
          </p:grpSp>
        </p:grpSp>
        <p:sp>
          <p:nvSpPr>
            <p:cNvPr id="657" name="textruta 23">
              <a:extLst>
                <a:ext uri="{FF2B5EF4-FFF2-40B4-BE49-F238E27FC236}">
                  <a16:creationId xmlns:a16="http://schemas.microsoft.com/office/drawing/2014/main" id="{2039ED96-5C87-354B-B046-19A6DBFC52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3482" y="472483"/>
              <a:ext cx="143020" cy="36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sv-SE" sz="1800" dirty="0">
                  <a:latin typeface="+mn-lt"/>
                </a:rPr>
                <a:t>1</a:t>
              </a:r>
            </a:p>
          </p:txBody>
        </p:sp>
      </p:grpSp>
      <p:grpSp>
        <p:nvGrpSpPr>
          <p:cNvPr id="38" name="Grupp 37">
            <a:extLst>
              <a:ext uri="{FF2B5EF4-FFF2-40B4-BE49-F238E27FC236}">
                <a16:creationId xmlns:a16="http://schemas.microsoft.com/office/drawing/2014/main" id="{F33B7A87-95FE-8A44-AAAE-6832883BD4DE}"/>
              </a:ext>
            </a:extLst>
          </p:cNvPr>
          <p:cNvGrpSpPr/>
          <p:nvPr/>
        </p:nvGrpSpPr>
        <p:grpSpPr>
          <a:xfrm>
            <a:off x="468657" y="3002842"/>
            <a:ext cx="1318237" cy="582048"/>
            <a:chOff x="468657" y="3002842"/>
            <a:chExt cx="1318237" cy="582048"/>
          </a:xfrm>
        </p:grpSpPr>
        <p:grpSp>
          <p:nvGrpSpPr>
            <p:cNvPr id="46" name="Grupp 45">
              <a:extLst>
                <a:ext uri="{FF2B5EF4-FFF2-40B4-BE49-F238E27FC236}">
                  <a16:creationId xmlns:a16="http://schemas.microsoft.com/office/drawing/2014/main" id="{438C149F-E5B9-584C-B754-309C828CAC94}"/>
                </a:ext>
              </a:extLst>
            </p:cNvPr>
            <p:cNvGrpSpPr/>
            <p:nvPr/>
          </p:nvGrpSpPr>
          <p:grpSpPr>
            <a:xfrm>
              <a:off x="468657" y="3002842"/>
              <a:ext cx="1318237" cy="582048"/>
              <a:chOff x="1864674" y="2360394"/>
              <a:chExt cx="1318237" cy="582048"/>
            </a:xfrm>
          </p:grpSpPr>
          <p:grpSp>
            <p:nvGrpSpPr>
              <p:cNvPr id="75" name="Grupp 74">
                <a:extLst>
                  <a:ext uri="{FF2B5EF4-FFF2-40B4-BE49-F238E27FC236}">
                    <a16:creationId xmlns:a16="http://schemas.microsoft.com/office/drawing/2014/main" id="{66E907BC-E123-4D42-8979-AEE80BF45858}"/>
                  </a:ext>
                </a:extLst>
              </p:cNvPr>
              <p:cNvGrpSpPr/>
              <p:nvPr/>
            </p:nvGrpSpPr>
            <p:grpSpPr>
              <a:xfrm>
                <a:off x="2227662" y="2360394"/>
                <a:ext cx="955249" cy="582048"/>
                <a:chOff x="835413" y="1592341"/>
                <a:chExt cx="955249" cy="582048"/>
              </a:xfrm>
            </p:grpSpPr>
            <p:grpSp>
              <p:nvGrpSpPr>
                <p:cNvPr id="51" name="Grupp 50">
                  <a:extLst>
                    <a:ext uri="{FF2B5EF4-FFF2-40B4-BE49-F238E27FC236}">
                      <a16:creationId xmlns:a16="http://schemas.microsoft.com/office/drawing/2014/main" id="{BBF51501-C89D-904C-9307-E8260B355A1D}"/>
                    </a:ext>
                  </a:extLst>
                </p:cNvPr>
                <p:cNvGrpSpPr/>
                <p:nvPr/>
              </p:nvGrpSpPr>
              <p:grpSpPr>
                <a:xfrm>
                  <a:off x="1056543" y="1592341"/>
                  <a:ext cx="734119" cy="580553"/>
                  <a:chOff x="1069738" y="543470"/>
                  <a:chExt cx="734119" cy="580553"/>
                </a:xfrm>
              </p:grpSpPr>
              <p:grpSp>
                <p:nvGrpSpPr>
                  <p:cNvPr id="52" name="Grupp 51">
                    <a:extLst>
                      <a:ext uri="{FF2B5EF4-FFF2-40B4-BE49-F238E27FC236}">
                        <a16:creationId xmlns:a16="http://schemas.microsoft.com/office/drawing/2014/main" id="{5BF00459-991B-344B-9F2A-A5748BCD66C8}"/>
                      </a:ext>
                    </a:extLst>
                  </p:cNvPr>
                  <p:cNvGrpSpPr/>
                  <p:nvPr/>
                </p:nvGrpSpPr>
                <p:grpSpPr>
                  <a:xfrm>
                    <a:off x="1069738" y="543470"/>
                    <a:ext cx="490025" cy="580553"/>
                    <a:chOff x="4596644" y="5123684"/>
                    <a:chExt cx="490025" cy="580553"/>
                  </a:xfrm>
                </p:grpSpPr>
                <p:grpSp>
                  <p:nvGrpSpPr>
                    <p:cNvPr id="54" name="Grupp 53">
                      <a:extLst>
                        <a:ext uri="{FF2B5EF4-FFF2-40B4-BE49-F238E27FC236}">
                          <a16:creationId xmlns:a16="http://schemas.microsoft.com/office/drawing/2014/main" id="{F6E7E179-296B-634D-B8BA-460453D92DD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596644" y="5123684"/>
                      <a:ext cx="490025" cy="580553"/>
                      <a:chOff x="3280094" y="1720176"/>
                      <a:chExt cx="490025" cy="580553"/>
                    </a:xfrm>
                  </p:grpSpPr>
                  <p:sp>
                    <p:nvSpPr>
                      <p:cNvPr id="62" name="textruta 61">
                        <a:extLst>
                          <a:ext uri="{FF2B5EF4-FFF2-40B4-BE49-F238E27FC236}">
                            <a16:creationId xmlns:a16="http://schemas.microsoft.com/office/drawing/2014/main" id="{91E3B62E-2D37-8B4A-9638-00548761F149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3280094" y="1817425"/>
                        <a:ext cx="328773" cy="36933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endParaRPr lang="sv-SE" dirty="0">
                          <a:latin typeface="Bradley Hand" pitchFamily="2" charset="77"/>
                        </a:endParaRPr>
                      </a:p>
                    </p:txBody>
                  </p:sp>
                  <p:grpSp>
                    <p:nvGrpSpPr>
                      <p:cNvPr id="57" name="Grupp 56">
                        <a:extLst>
                          <a:ext uri="{FF2B5EF4-FFF2-40B4-BE49-F238E27FC236}">
                            <a16:creationId xmlns:a16="http://schemas.microsoft.com/office/drawing/2014/main" id="{2A1D77E5-283F-BC4B-9C12-4837E2E0B05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3429159" y="1720176"/>
                        <a:ext cx="340960" cy="580553"/>
                        <a:chOff x="3757691" y="1894183"/>
                        <a:chExt cx="340960" cy="580553"/>
                      </a:xfrm>
                    </p:grpSpPr>
                    <p:sp>
                      <p:nvSpPr>
                        <p:cNvPr id="58" name="textruta 57">
                          <a:extLst>
                            <a:ext uri="{FF2B5EF4-FFF2-40B4-BE49-F238E27FC236}">
                              <a16:creationId xmlns:a16="http://schemas.microsoft.com/office/drawing/2014/main" id="{2E481F01-DC4B-5141-ADB5-4772CAA3AA46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3769715" y="1894183"/>
                          <a:ext cx="328936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sv-SE" dirty="0">
                              <a:latin typeface="Bradley Hand" pitchFamily="2" charset="77"/>
                            </a:rPr>
                            <a:t>4</a:t>
                          </a:r>
                        </a:p>
                      </p:txBody>
                    </p:sp>
                    <p:sp>
                      <p:nvSpPr>
                        <p:cNvPr id="59" name="textruta 58">
                          <a:extLst>
                            <a:ext uri="{FF2B5EF4-FFF2-40B4-BE49-F238E27FC236}">
                              <a16:creationId xmlns:a16="http://schemas.microsoft.com/office/drawing/2014/main" id="{4F21E23B-4E37-9043-9144-82531C016607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3757691" y="2105404"/>
                          <a:ext cx="324128" cy="369332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sv-SE" dirty="0">
                              <a:latin typeface="Bradley Hand" pitchFamily="2" charset="77"/>
                            </a:rPr>
                            <a:t>5</a:t>
                          </a:r>
                        </a:p>
                      </p:txBody>
                    </p:sp>
                    <p:cxnSp>
                      <p:nvCxnSpPr>
                        <p:cNvPr id="60" name="Rak 59">
                          <a:extLst>
                            <a:ext uri="{FF2B5EF4-FFF2-40B4-BE49-F238E27FC236}">
                              <a16:creationId xmlns:a16="http://schemas.microsoft.com/office/drawing/2014/main" id="{D81A50E7-8CB3-8C49-9F64-69FD9B805B58}"/>
                            </a:ext>
                          </a:extLst>
                        </p:cNvPr>
                        <p:cNvCxnSpPr>
                          <a:cxnSpLocks/>
                        </p:cNvCxnSpPr>
                        <p:nvPr/>
                      </p:nvCxnSpPr>
                      <p:spPr>
                        <a:xfrm>
                          <a:off x="3841511" y="2177399"/>
                          <a:ext cx="181249" cy="0"/>
                        </a:xfrm>
                        <a:prstGeom prst="line">
                          <a:avLst/>
                        </a:prstGeom>
                        <a:ln w="15875" cmpd="sng">
                          <a:solidFill>
                            <a:schemeClr val="tx1"/>
                          </a:solidFill>
                        </a:ln>
                        <a:effectLst/>
                      </p:spPr>
                      <p:style>
                        <a:lnRef idx="2">
                          <a:schemeClr val="accent1"/>
                        </a:lnRef>
                        <a:fillRef idx="0">
                          <a:schemeClr val="accent1"/>
                        </a:fillRef>
                        <a:effectRef idx="1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  <p:cxnSp>
                  <p:nvCxnSpPr>
                    <p:cNvPr id="55" name="Rak 54">
                      <a:extLst>
                        <a:ext uri="{FF2B5EF4-FFF2-40B4-BE49-F238E27FC236}">
                          <a16:creationId xmlns:a16="http://schemas.microsoft.com/office/drawing/2014/main" id="{5B9EDF3F-3261-E64A-8A83-AEA87F9B36BF}"/>
                        </a:ext>
                      </a:extLst>
                    </p:cNvPr>
                    <p:cNvCxnSpPr/>
                    <p:nvPr/>
                  </p:nvCxnSpPr>
                  <p:spPr>
                    <a:xfrm flipV="1">
                      <a:off x="4661428" y="5256102"/>
                      <a:ext cx="133815" cy="354739"/>
                    </a:xfrm>
                    <a:prstGeom prst="line">
                      <a:avLst/>
                    </a:prstGeom>
                    <a:ln w="15875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6"/>
                    </a:lnRef>
                    <a:fillRef idx="0">
                      <a:schemeClr val="accent6"/>
                    </a:fillRef>
                    <a:effectRef idx="0">
                      <a:schemeClr val="accent6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53" name="textruta 52">
                    <a:extLst>
                      <a:ext uri="{FF2B5EF4-FFF2-40B4-BE49-F238E27FC236}">
                        <a16:creationId xmlns:a16="http://schemas.microsoft.com/office/drawing/2014/main" id="{5DCC8DA5-F1A3-7449-9EF6-BD3F38360238}"/>
                      </a:ext>
                    </a:extLst>
                  </p:cNvPr>
                  <p:cNvSpPr txBox="1"/>
                  <p:nvPr/>
                </p:nvSpPr>
                <p:spPr>
                  <a:xfrm>
                    <a:off x="1503775" y="627793"/>
                    <a:ext cx="30008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latin typeface="+mn-lt"/>
                      </a:rPr>
                      <a:t>=</a:t>
                    </a:r>
                  </a:p>
                </p:txBody>
              </p:sp>
            </p:grpSp>
            <p:grpSp>
              <p:nvGrpSpPr>
                <p:cNvPr id="69" name="Grupp 68">
                  <a:extLst>
                    <a:ext uri="{FF2B5EF4-FFF2-40B4-BE49-F238E27FC236}">
                      <a16:creationId xmlns:a16="http://schemas.microsoft.com/office/drawing/2014/main" id="{0EA85ABF-19E0-8C43-A6B4-BEF1898DBB72}"/>
                    </a:ext>
                  </a:extLst>
                </p:cNvPr>
                <p:cNvGrpSpPr/>
                <p:nvPr/>
              </p:nvGrpSpPr>
              <p:grpSpPr>
                <a:xfrm>
                  <a:off x="835413" y="1592438"/>
                  <a:ext cx="333945" cy="581951"/>
                  <a:chOff x="3861712" y="1906944"/>
                  <a:chExt cx="333945" cy="581951"/>
                </a:xfrm>
              </p:grpSpPr>
              <p:sp>
                <p:nvSpPr>
                  <p:cNvPr id="70" name="textruta 69">
                    <a:extLst>
                      <a:ext uri="{FF2B5EF4-FFF2-40B4-BE49-F238E27FC236}">
                        <a16:creationId xmlns:a16="http://schemas.microsoft.com/office/drawing/2014/main" id="{5E72D481-E6B4-A14C-80DF-6F5CF852D7E8}"/>
                      </a:ext>
                    </a:extLst>
                  </p:cNvPr>
                  <p:cNvSpPr txBox="1"/>
                  <p:nvPr/>
                </p:nvSpPr>
                <p:spPr>
                  <a:xfrm>
                    <a:off x="3889163" y="1906944"/>
                    <a:ext cx="306494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latin typeface="Bradley Hand" pitchFamily="2" charset="77"/>
                      </a:rPr>
                      <a:t>1</a:t>
                    </a:r>
                  </a:p>
                </p:txBody>
              </p:sp>
              <p:sp>
                <p:nvSpPr>
                  <p:cNvPr id="71" name="textruta 70">
                    <a:extLst>
                      <a:ext uri="{FF2B5EF4-FFF2-40B4-BE49-F238E27FC236}">
                        <a16:creationId xmlns:a16="http://schemas.microsoft.com/office/drawing/2014/main" id="{1B469871-5F30-E940-86DC-F515EC89EBE0}"/>
                      </a:ext>
                    </a:extLst>
                  </p:cNvPr>
                  <p:cNvSpPr txBox="1"/>
                  <p:nvPr/>
                </p:nvSpPr>
                <p:spPr>
                  <a:xfrm>
                    <a:off x="3861712" y="2119563"/>
                    <a:ext cx="32893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latin typeface="Bradley Hand" pitchFamily="2" charset="77"/>
                      </a:rPr>
                      <a:t>3</a:t>
                    </a:r>
                  </a:p>
                </p:txBody>
              </p:sp>
              <p:cxnSp>
                <p:nvCxnSpPr>
                  <p:cNvPr id="72" name="Rak 71">
                    <a:extLst>
                      <a:ext uri="{FF2B5EF4-FFF2-40B4-BE49-F238E27FC236}">
                        <a16:creationId xmlns:a16="http://schemas.microsoft.com/office/drawing/2014/main" id="{CAD453F2-27B0-154E-997D-3591D4EDFC9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943023" y="2185532"/>
                    <a:ext cx="184861" cy="0"/>
                  </a:xfrm>
                  <a:prstGeom prst="line">
                    <a:avLst/>
                  </a:prstGeom>
                  <a:ln w="1587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26" name="textruta 325">
                <a:extLst>
                  <a:ext uri="{FF2B5EF4-FFF2-40B4-BE49-F238E27FC236}">
                    <a16:creationId xmlns:a16="http://schemas.microsoft.com/office/drawing/2014/main" id="{C16A9C20-9338-5843-8FC3-95A2A7F01719}"/>
                  </a:ext>
                </a:extLst>
              </p:cNvPr>
              <p:cNvSpPr txBox="1"/>
              <p:nvPr/>
            </p:nvSpPr>
            <p:spPr>
              <a:xfrm>
                <a:off x="1864674" y="2459079"/>
                <a:ext cx="3930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b)</a:t>
                </a:r>
              </a:p>
            </p:txBody>
          </p:sp>
        </p:grpSp>
        <p:sp>
          <p:nvSpPr>
            <p:cNvPr id="658" name="textruta 23">
              <a:extLst>
                <a:ext uri="{FF2B5EF4-FFF2-40B4-BE49-F238E27FC236}">
                  <a16:creationId xmlns:a16="http://schemas.microsoft.com/office/drawing/2014/main" id="{702C646F-AFB6-BE48-BFE9-F30756BD0B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7019" y="3093094"/>
              <a:ext cx="143020" cy="369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sv-SE" sz="1800" dirty="0">
                  <a:latin typeface="Bradley Hand" pitchFamily="2" charset="77"/>
                </a:rPr>
                <a:t>1</a:t>
              </a:r>
            </a:p>
          </p:txBody>
        </p:sp>
      </p:grpSp>
      <p:grpSp>
        <p:nvGrpSpPr>
          <p:cNvPr id="659" name="Grupp 658">
            <a:extLst>
              <a:ext uri="{FF2B5EF4-FFF2-40B4-BE49-F238E27FC236}">
                <a16:creationId xmlns:a16="http://schemas.microsoft.com/office/drawing/2014/main" id="{27ED4A38-1B75-754C-A95A-72C04C547C8B}"/>
              </a:ext>
            </a:extLst>
          </p:cNvPr>
          <p:cNvGrpSpPr/>
          <p:nvPr/>
        </p:nvGrpSpPr>
        <p:grpSpPr>
          <a:xfrm>
            <a:off x="2712179" y="2986695"/>
            <a:ext cx="1141000" cy="598163"/>
            <a:chOff x="3879160" y="5143616"/>
            <a:chExt cx="1141000" cy="598163"/>
          </a:xfrm>
        </p:grpSpPr>
        <p:grpSp>
          <p:nvGrpSpPr>
            <p:cNvPr id="660" name="Grupp 659">
              <a:extLst>
                <a:ext uri="{FF2B5EF4-FFF2-40B4-BE49-F238E27FC236}">
                  <a16:creationId xmlns:a16="http://schemas.microsoft.com/office/drawing/2014/main" id="{7BDCBECC-9507-3A49-8D3A-B200AEF4EF38}"/>
                </a:ext>
              </a:extLst>
            </p:cNvPr>
            <p:cNvGrpSpPr/>
            <p:nvPr/>
          </p:nvGrpSpPr>
          <p:grpSpPr>
            <a:xfrm>
              <a:off x="3879160" y="5143616"/>
              <a:ext cx="978628" cy="598163"/>
              <a:chOff x="5533211" y="3823962"/>
              <a:chExt cx="978628" cy="598163"/>
            </a:xfrm>
          </p:grpSpPr>
          <p:cxnSp>
            <p:nvCxnSpPr>
              <p:cNvPr id="662" name="Rak 661">
                <a:extLst>
                  <a:ext uri="{FF2B5EF4-FFF2-40B4-BE49-F238E27FC236}">
                    <a16:creationId xmlns:a16="http://schemas.microsoft.com/office/drawing/2014/main" id="{2B72E62F-84A7-9746-B0E5-986D1CBBDEC8}"/>
                  </a:ext>
                </a:extLst>
              </p:cNvPr>
              <p:cNvCxnSpPr/>
              <p:nvPr/>
            </p:nvCxnSpPr>
            <p:spPr>
              <a:xfrm flipV="1">
                <a:off x="5952773" y="3900164"/>
                <a:ext cx="133815" cy="354739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663" name="Grupp 662">
                <a:extLst>
                  <a:ext uri="{FF2B5EF4-FFF2-40B4-BE49-F238E27FC236}">
                    <a16:creationId xmlns:a16="http://schemas.microsoft.com/office/drawing/2014/main" id="{DB021DD8-E8D3-A747-982A-2CA57019F211}"/>
                  </a:ext>
                </a:extLst>
              </p:cNvPr>
              <p:cNvGrpSpPr/>
              <p:nvPr/>
            </p:nvGrpSpPr>
            <p:grpSpPr>
              <a:xfrm>
                <a:off x="5533211" y="3830572"/>
                <a:ext cx="476775" cy="591553"/>
                <a:chOff x="3844740" y="1887024"/>
                <a:chExt cx="476775" cy="591553"/>
              </a:xfrm>
            </p:grpSpPr>
            <p:sp>
              <p:nvSpPr>
                <p:cNvPr id="668" name="textruta 667">
                  <a:extLst>
                    <a:ext uri="{FF2B5EF4-FFF2-40B4-BE49-F238E27FC236}">
                      <a16:creationId xmlns:a16="http://schemas.microsoft.com/office/drawing/2014/main" id="{9EF663F9-79D2-B04A-96C4-16D9A833CAEE}"/>
                    </a:ext>
                  </a:extLst>
                </p:cNvPr>
                <p:cNvSpPr txBox="1"/>
                <p:nvPr/>
              </p:nvSpPr>
              <p:spPr>
                <a:xfrm>
                  <a:off x="3867545" y="1887024"/>
                  <a:ext cx="45397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20</a:t>
                  </a:r>
                </a:p>
              </p:txBody>
            </p:sp>
            <p:sp>
              <p:nvSpPr>
                <p:cNvPr id="669" name="textruta 668">
                  <a:extLst>
                    <a:ext uri="{FF2B5EF4-FFF2-40B4-BE49-F238E27FC236}">
                      <a16:creationId xmlns:a16="http://schemas.microsoft.com/office/drawing/2014/main" id="{D720F44D-3356-3344-9858-FD61545CFFC8}"/>
                    </a:ext>
                  </a:extLst>
                </p:cNvPr>
                <p:cNvSpPr txBox="1"/>
                <p:nvPr/>
              </p:nvSpPr>
              <p:spPr>
                <a:xfrm>
                  <a:off x="3844740" y="2109245"/>
                  <a:ext cx="45076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solidFill>
                        <a:srgbClr val="A70001"/>
                      </a:solidFill>
                      <a:latin typeface="Bradley Hand" pitchFamily="2" charset="77"/>
                    </a:rPr>
                    <a:t>15</a:t>
                  </a:r>
                </a:p>
              </p:txBody>
            </p:sp>
            <p:cxnSp>
              <p:nvCxnSpPr>
                <p:cNvPr id="670" name="Rak 669">
                  <a:extLst>
                    <a:ext uri="{FF2B5EF4-FFF2-40B4-BE49-F238E27FC236}">
                      <a16:creationId xmlns:a16="http://schemas.microsoft.com/office/drawing/2014/main" id="{5A003282-2EB7-094E-931A-DD140C0D549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69819" y="2177580"/>
                  <a:ext cx="218976" cy="1"/>
                </a:xfrm>
                <a:prstGeom prst="line">
                  <a:avLst/>
                </a:prstGeom>
                <a:ln w="1587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64" name="Grupp 663">
                <a:extLst>
                  <a:ext uri="{FF2B5EF4-FFF2-40B4-BE49-F238E27FC236}">
                    <a16:creationId xmlns:a16="http://schemas.microsoft.com/office/drawing/2014/main" id="{71CB31A7-B3B8-5D46-AC56-30C9484E9A7D}"/>
                  </a:ext>
                </a:extLst>
              </p:cNvPr>
              <p:cNvGrpSpPr/>
              <p:nvPr/>
            </p:nvGrpSpPr>
            <p:grpSpPr>
              <a:xfrm>
                <a:off x="6029399" y="3823962"/>
                <a:ext cx="482440" cy="591585"/>
                <a:chOff x="3849645" y="1874925"/>
                <a:chExt cx="482440" cy="591585"/>
              </a:xfrm>
            </p:grpSpPr>
            <p:sp>
              <p:nvSpPr>
                <p:cNvPr id="665" name="textruta 664">
                  <a:extLst>
                    <a:ext uri="{FF2B5EF4-FFF2-40B4-BE49-F238E27FC236}">
                      <a16:creationId xmlns:a16="http://schemas.microsoft.com/office/drawing/2014/main" id="{008BF40C-1F17-0840-9CB8-0C525E77FD44}"/>
                    </a:ext>
                  </a:extLst>
                </p:cNvPr>
                <p:cNvSpPr txBox="1"/>
                <p:nvPr/>
              </p:nvSpPr>
              <p:spPr>
                <a:xfrm>
                  <a:off x="3881321" y="1874925"/>
                  <a:ext cx="45076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12</a:t>
                  </a:r>
                </a:p>
              </p:txBody>
            </p:sp>
            <p:sp>
              <p:nvSpPr>
                <p:cNvPr id="666" name="textruta 665">
                  <a:extLst>
                    <a:ext uri="{FF2B5EF4-FFF2-40B4-BE49-F238E27FC236}">
                      <a16:creationId xmlns:a16="http://schemas.microsoft.com/office/drawing/2014/main" id="{A5DDE3F7-2D37-624A-9AD7-4F67E1BC1CE9}"/>
                    </a:ext>
                  </a:extLst>
                </p:cNvPr>
                <p:cNvSpPr txBox="1"/>
                <p:nvPr/>
              </p:nvSpPr>
              <p:spPr>
                <a:xfrm>
                  <a:off x="3849645" y="2097178"/>
                  <a:ext cx="45076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solidFill>
                        <a:srgbClr val="A70001"/>
                      </a:solidFill>
                      <a:latin typeface="Bradley Hand" pitchFamily="2" charset="77"/>
                    </a:rPr>
                    <a:t>15</a:t>
                  </a:r>
                </a:p>
              </p:txBody>
            </p:sp>
            <p:cxnSp>
              <p:nvCxnSpPr>
                <p:cNvPr id="667" name="Rak 666">
                  <a:extLst>
                    <a:ext uri="{FF2B5EF4-FFF2-40B4-BE49-F238E27FC236}">
                      <a16:creationId xmlns:a16="http://schemas.microsoft.com/office/drawing/2014/main" id="{2DA0C108-49BA-0643-96DC-D2E6324737E8}"/>
                    </a:ext>
                  </a:extLst>
                </p:cNvPr>
                <p:cNvCxnSpPr>
                  <a:cxnSpLocks/>
                  <a:endCxn id="661" idx="1"/>
                </p:cNvCxnSpPr>
                <p:nvPr/>
              </p:nvCxnSpPr>
              <p:spPr>
                <a:xfrm flipV="1">
                  <a:off x="3971785" y="2164598"/>
                  <a:ext cx="223041" cy="1144"/>
                </a:xfrm>
                <a:prstGeom prst="line">
                  <a:avLst/>
                </a:prstGeom>
                <a:ln w="1587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61" name="textruta 660">
              <a:extLst>
                <a:ext uri="{FF2B5EF4-FFF2-40B4-BE49-F238E27FC236}">
                  <a16:creationId xmlns:a16="http://schemas.microsoft.com/office/drawing/2014/main" id="{5F3B721F-305A-584A-8EA7-A1F96CEF6868}"/>
                </a:ext>
              </a:extLst>
            </p:cNvPr>
            <p:cNvSpPr txBox="1"/>
            <p:nvPr/>
          </p:nvSpPr>
          <p:spPr>
            <a:xfrm>
              <a:off x="4720529" y="5248623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63" name="Grupp 62">
            <a:extLst>
              <a:ext uri="{FF2B5EF4-FFF2-40B4-BE49-F238E27FC236}">
                <a16:creationId xmlns:a16="http://schemas.microsoft.com/office/drawing/2014/main" id="{658AEE58-54AC-9549-8643-419EB89E2AF4}"/>
              </a:ext>
            </a:extLst>
          </p:cNvPr>
          <p:cNvGrpSpPr/>
          <p:nvPr/>
        </p:nvGrpSpPr>
        <p:grpSpPr>
          <a:xfrm>
            <a:off x="1512022" y="3589600"/>
            <a:ext cx="1074958" cy="630918"/>
            <a:chOff x="2343702" y="3605483"/>
            <a:chExt cx="1074958" cy="630918"/>
          </a:xfrm>
        </p:grpSpPr>
        <p:grpSp>
          <p:nvGrpSpPr>
            <p:cNvPr id="671" name="Grupp 670">
              <a:extLst>
                <a:ext uri="{FF2B5EF4-FFF2-40B4-BE49-F238E27FC236}">
                  <a16:creationId xmlns:a16="http://schemas.microsoft.com/office/drawing/2014/main" id="{51E28A38-4EB1-104E-8F01-6A617C97C25F}"/>
                </a:ext>
              </a:extLst>
            </p:cNvPr>
            <p:cNvGrpSpPr/>
            <p:nvPr/>
          </p:nvGrpSpPr>
          <p:grpSpPr>
            <a:xfrm>
              <a:off x="2533902" y="3605483"/>
              <a:ext cx="884758" cy="630918"/>
              <a:chOff x="4096270" y="4780552"/>
              <a:chExt cx="884758" cy="630918"/>
            </a:xfrm>
          </p:grpSpPr>
          <p:sp>
            <p:nvSpPr>
              <p:cNvPr id="672" name="textruta 671">
                <a:extLst>
                  <a:ext uri="{FF2B5EF4-FFF2-40B4-BE49-F238E27FC236}">
                    <a16:creationId xmlns:a16="http://schemas.microsoft.com/office/drawing/2014/main" id="{D61D7F81-BFD0-3045-A2CD-01E1931E19DF}"/>
                  </a:ext>
                </a:extLst>
              </p:cNvPr>
              <p:cNvSpPr txBox="1"/>
              <p:nvPr/>
            </p:nvSpPr>
            <p:spPr>
              <a:xfrm>
                <a:off x="4681397" y="4886476"/>
                <a:ext cx="2996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/>
                  <a:t>=</a:t>
                </a:r>
              </a:p>
            </p:txBody>
          </p:sp>
          <p:grpSp>
            <p:nvGrpSpPr>
              <p:cNvPr id="673" name="Grupp 672">
                <a:extLst>
                  <a:ext uri="{FF2B5EF4-FFF2-40B4-BE49-F238E27FC236}">
                    <a16:creationId xmlns:a16="http://schemas.microsoft.com/office/drawing/2014/main" id="{F42E816E-AF5B-6640-B8E4-CCF96991A6C9}"/>
                  </a:ext>
                </a:extLst>
              </p:cNvPr>
              <p:cNvGrpSpPr/>
              <p:nvPr/>
            </p:nvGrpSpPr>
            <p:grpSpPr>
              <a:xfrm>
                <a:off x="4096270" y="4780552"/>
                <a:ext cx="728888" cy="630918"/>
                <a:chOff x="3840525" y="1872165"/>
                <a:chExt cx="728888" cy="630918"/>
              </a:xfrm>
            </p:grpSpPr>
            <p:sp>
              <p:nvSpPr>
                <p:cNvPr id="674" name="textruta 673">
                  <a:extLst>
                    <a:ext uri="{FF2B5EF4-FFF2-40B4-BE49-F238E27FC236}">
                      <a16:creationId xmlns:a16="http://schemas.microsoft.com/office/drawing/2014/main" id="{C92DB414-8758-BD4F-A474-D48DA9B85314}"/>
                    </a:ext>
                  </a:extLst>
                </p:cNvPr>
                <p:cNvSpPr txBox="1"/>
                <p:nvPr/>
              </p:nvSpPr>
              <p:spPr>
                <a:xfrm>
                  <a:off x="3871786" y="1872165"/>
                  <a:ext cx="69762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20/</a:t>
                  </a:r>
                  <a:r>
                    <a:rPr lang="sv-SE" dirty="0">
                      <a:solidFill>
                        <a:srgbClr val="800000"/>
                      </a:solidFill>
                      <a:latin typeface="Bradley Hand" pitchFamily="2" charset="77"/>
                    </a:rPr>
                    <a:t>4</a:t>
                  </a:r>
                </a:p>
              </p:txBody>
            </p:sp>
            <p:sp>
              <p:nvSpPr>
                <p:cNvPr id="675" name="textruta 674">
                  <a:extLst>
                    <a:ext uri="{FF2B5EF4-FFF2-40B4-BE49-F238E27FC236}">
                      <a16:creationId xmlns:a16="http://schemas.microsoft.com/office/drawing/2014/main" id="{F0A90462-1728-EE4D-908A-596325983AAF}"/>
                    </a:ext>
                  </a:extLst>
                </p:cNvPr>
                <p:cNvSpPr txBox="1"/>
                <p:nvPr/>
              </p:nvSpPr>
              <p:spPr>
                <a:xfrm>
                  <a:off x="3840525" y="2133751"/>
                  <a:ext cx="69762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12/</a:t>
                  </a:r>
                  <a:r>
                    <a:rPr lang="sv-SE" dirty="0">
                      <a:solidFill>
                        <a:srgbClr val="800000"/>
                      </a:solidFill>
                      <a:latin typeface="Bradley Hand" pitchFamily="2" charset="77"/>
                    </a:rPr>
                    <a:t>4</a:t>
                  </a:r>
                </a:p>
              </p:txBody>
            </p:sp>
            <p:cxnSp>
              <p:nvCxnSpPr>
                <p:cNvPr id="676" name="Rak 675">
                  <a:extLst>
                    <a:ext uri="{FF2B5EF4-FFF2-40B4-BE49-F238E27FC236}">
                      <a16:creationId xmlns:a16="http://schemas.microsoft.com/office/drawing/2014/main" id="{4C39F4C6-705D-104B-8321-53FACEC19823}"/>
                    </a:ext>
                  </a:extLst>
                </p:cNvPr>
                <p:cNvCxnSpPr/>
                <p:nvPr/>
              </p:nvCxnSpPr>
              <p:spPr>
                <a:xfrm>
                  <a:off x="3918082" y="2176684"/>
                  <a:ext cx="449767" cy="0"/>
                </a:xfrm>
                <a:prstGeom prst="line">
                  <a:avLst/>
                </a:prstGeom>
                <a:ln w="1587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677" name="textruta 676">
              <a:extLst>
                <a:ext uri="{FF2B5EF4-FFF2-40B4-BE49-F238E27FC236}">
                  <a16:creationId xmlns:a16="http://schemas.microsoft.com/office/drawing/2014/main" id="{EE9C3BEF-809F-8D4B-A0BB-08D67BE722E3}"/>
                </a:ext>
              </a:extLst>
            </p:cNvPr>
            <p:cNvSpPr txBox="1"/>
            <p:nvPr/>
          </p:nvSpPr>
          <p:spPr>
            <a:xfrm>
              <a:off x="2343702" y="3725996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grpSp>
        <p:nvGrpSpPr>
          <p:cNvPr id="678" name="Grupp 677">
            <a:extLst>
              <a:ext uri="{FF2B5EF4-FFF2-40B4-BE49-F238E27FC236}">
                <a16:creationId xmlns:a16="http://schemas.microsoft.com/office/drawing/2014/main" id="{89311DDC-BEDA-1049-844A-8DABEDC5D8A0}"/>
              </a:ext>
            </a:extLst>
          </p:cNvPr>
          <p:cNvGrpSpPr/>
          <p:nvPr/>
        </p:nvGrpSpPr>
        <p:grpSpPr>
          <a:xfrm>
            <a:off x="2518136" y="3573887"/>
            <a:ext cx="590258" cy="612009"/>
            <a:chOff x="2881300" y="523760"/>
            <a:chExt cx="590258" cy="612009"/>
          </a:xfrm>
        </p:grpSpPr>
        <p:grpSp>
          <p:nvGrpSpPr>
            <p:cNvPr id="679" name="Grupp 678">
              <a:extLst>
                <a:ext uri="{FF2B5EF4-FFF2-40B4-BE49-F238E27FC236}">
                  <a16:creationId xmlns:a16="http://schemas.microsoft.com/office/drawing/2014/main" id="{6BBC2C79-F517-E747-A29B-D9BE13CF333C}"/>
                </a:ext>
              </a:extLst>
            </p:cNvPr>
            <p:cNvGrpSpPr/>
            <p:nvPr/>
          </p:nvGrpSpPr>
          <p:grpSpPr>
            <a:xfrm>
              <a:off x="2881300" y="523760"/>
              <a:ext cx="341525" cy="612009"/>
              <a:chOff x="3890620" y="1849282"/>
              <a:chExt cx="341525" cy="612009"/>
            </a:xfrm>
          </p:grpSpPr>
          <p:sp>
            <p:nvSpPr>
              <p:cNvPr id="681" name="textruta 680">
                <a:extLst>
                  <a:ext uri="{FF2B5EF4-FFF2-40B4-BE49-F238E27FC236}">
                    <a16:creationId xmlns:a16="http://schemas.microsoft.com/office/drawing/2014/main" id="{37442B2E-20BB-D346-9E4E-18687BDF75E5}"/>
                  </a:ext>
                </a:extLst>
              </p:cNvPr>
              <p:cNvSpPr txBox="1"/>
              <p:nvPr/>
            </p:nvSpPr>
            <p:spPr>
              <a:xfrm>
                <a:off x="3890620" y="1849282"/>
                <a:ext cx="3257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5</a:t>
                </a:r>
              </a:p>
            </p:txBody>
          </p:sp>
          <p:sp>
            <p:nvSpPr>
              <p:cNvPr id="682" name="textruta 681">
                <a:extLst>
                  <a:ext uri="{FF2B5EF4-FFF2-40B4-BE49-F238E27FC236}">
                    <a16:creationId xmlns:a16="http://schemas.microsoft.com/office/drawing/2014/main" id="{297EB67F-98AF-254C-80C2-477F6C4A164F}"/>
                  </a:ext>
                </a:extLst>
              </p:cNvPr>
              <p:cNvSpPr txBox="1"/>
              <p:nvPr/>
            </p:nvSpPr>
            <p:spPr>
              <a:xfrm>
                <a:off x="3903209" y="2091959"/>
                <a:ext cx="3289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3</a:t>
                </a:r>
              </a:p>
            </p:txBody>
          </p:sp>
          <p:cxnSp>
            <p:nvCxnSpPr>
              <p:cNvPr id="683" name="Rak 682">
                <a:extLst>
                  <a:ext uri="{FF2B5EF4-FFF2-40B4-BE49-F238E27FC236}">
                    <a16:creationId xmlns:a16="http://schemas.microsoft.com/office/drawing/2014/main" id="{89A78B5E-AC93-C042-8B33-DD2B630417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59980" y="2155585"/>
                <a:ext cx="194790" cy="0"/>
              </a:xfrm>
              <a:prstGeom prst="line">
                <a:avLst/>
              </a:prstGeom>
              <a:ln w="158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80" name="textruta 679">
              <a:extLst>
                <a:ext uri="{FF2B5EF4-FFF2-40B4-BE49-F238E27FC236}">
                  <a16:creationId xmlns:a16="http://schemas.microsoft.com/office/drawing/2014/main" id="{C4BC2888-F742-7E44-A02D-2C5EC0430447}"/>
                </a:ext>
              </a:extLst>
            </p:cNvPr>
            <p:cNvSpPr txBox="1"/>
            <p:nvPr/>
          </p:nvSpPr>
          <p:spPr>
            <a:xfrm>
              <a:off x="3171927" y="633885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684" name="Rektangel 683">
            <a:extLst>
              <a:ext uri="{FF2B5EF4-FFF2-40B4-BE49-F238E27FC236}">
                <a16:creationId xmlns:a16="http://schemas.microsoft.com/office/drawing/2014/main" id="{D6580758-D711-CD42-AFFC-463EDA9E050D}"/>
              </a:ext>
            </a:extLst>
          </p:cNvPr>
          <p:cNvSpPr/>
          <p:nvPr/>
        </p:nvSpPr>
        <p:spPr>
          <a:xfrm>
            <a:off x="4678313" y="2120215"/>
            <a:ext cx="433451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Är det rimligt här att svaret är större än 4? Ja, det är</a:t>
            </a:r>
          </a:p>
          <a:p>
            <a:r>
              <a:rPr lang="sv-SE" sz="1400" dirty="0"/>
              <a:t>det eftersom nämnaren är ett tal som är mindre än 1.</a:t>
            </a:r>
          </a:p>
        </p:txBody>
      </p:sp>
      <p:grpSp>
        <p:nvGrpSpPr>
          <p:cNvPr id="692" name="Grupp 691">
            <a:extLst>
              <a:ext uri="{FF2B5EF4-FFF2-40B4-BE49-F238E27FC236}">
                <a16:creationId xmlns:a16="http://schemas.microsoft.com/office/drawing/2014/main" id="{9C57AED9-EF49-7441-A8B6-88576BC27852}"/>
              </a:ext>
            </a:extLst>
          </p:cNvPr>
          <p:cNvGrpSpPr/>
          <p:nvPr/>
        </p:nvGrpSpPr>
        <p:grpSpPr>
          <a:xfrm>
            <a:off x="5373941" y="2843519"/>
            <a:ext cx="1849148" cy="487291"/>
            <a:chOff x="7007229" y="4452236"/>
            <a:chExt cx="1849148" cy="487291"/>
          </a:xfrm>
        </p:grpSpPr>
        <p:grpSp>
          <p:nvGrpSpPr>
            <p:cNvPr id="693" name="Grupp 692">
              <a:extLst>
                <a:ext uri="{FF2B5EF4-FFF2-40B4-BE49-F238E27FC236}">
                  <a16:creationId xmlns:a16="http://schemas.microsoft.com/office/drawing/2014/main" id="{81B4D8AA-0E88-4E45-8742-2799C533ECA9}"/>
                </a:ext>
              </a:extLst>
            </p:cNvPr>
            <p:cNvGrpSpPr/>
            <p:nvPr/>
          </p:nvGrpSpPr>
          <p:grpSpPr>
            <a:xfrm>
              <a:off x="7007229" y="4452236"/>
              <a:ext cx="1849148" cy="487291"/>
              <a:chOff x="5629010" y="2591657"/>
              <a:chExt cx="1849148" cy="487291"/>
            </a:xfrm>
          </p:grpSpPr>
          <p:sp>
            <p:nvSpPr>
              <p:cNvPr id="695" name="Rektangel 694">
                <a:extLst>
                  <a:ext uri="{FF2B5EF4-FFF2-40B4-BE49-F238E27FC236}">
                    <a16:creationId xmlns:a16="http://schemas.microsoft.com/office/drawing/2014/main" id="{C3F78FE0-3CA1-A747-93A3-F573258872F0}"/>
                  </a:ext>
                </a:extLst>
              </p:cNvPr>
              <p:cNvSpPr/>
              <p:nvPr/>
            </p:nvSpPr>
            <p:spPr>
              <a:xfrm>
                <a:off x="5629010" y="2601355"/>
                <a:ext cx="1849148" cy="461665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sv-SE" sz="1400" dirty="0"/>
                  <a:t>Skriv         i bråkform.</a:t>
                </a:r>
                <a:r>
                  <a:rPr lang="sv-SE" sz="2000" dirty="0">
                    <a:solidFill>
                      <a:schemeClr val="bg1"/>
                    </a:solidFill>
                  </a:rPr>
                  <a:t>1</a:t>
                </a:r>
                <a:endParaRPr lang="sv-SE" sz="1200" dirty="0"/>
              </a:p>
              <a:p>
                <a:r>
                  <a:rPr lang="sv-SE" sz="400" dirty="0">
                    <a:solidFill>
                      <a:schemeClr val="bg1"/>
                    </a:solidFill>
                  </a:rPr>
                  <a:t>r</a:t>
                </a:r>
                <a:endParaRPr lang="sv-SE" sz="5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96" name="Rektangel 695">
                <a:extLst>
                  <a:ext uri="{FF2B5EF4-FFF2-40B4-BE49-F238E27FC236}">
                    <a16:creationId xmlns:a16="http://schemas.microsoft.com/office/drawing/2014/main" id="{813BE076-7BD0-5042-903E-98986B305900}"/>
                  </a:ext>
                </a:extLst>
              </p:cNvPr>
              <p:cNvSpPr/>
              <p:nvPr/>
            </p:nvSpPr>
            <p:spPr>
              <a:xfrm>
                <a:off x="6126811" y="2591657"/>
                <a:ext cx="27283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1</a:t>
                </a:r>
              </a:p>
            </p:txBody>
          </p:sp>
          <p:sp>
            <p:nvSpPr>
              <p:cNvPr id="697" name="Rektangel 696">
                <a:extLst>
                  <a:ext uri="{FF2B5EF4-FFF2-40B4-BE49-F238E27FC236}">
                    <a16:creationId xmlns:a16="http://schemas.microsoft.com/office/drawing/2014/main" id="{2598F7CF-DA33-5E45-AFE6-5D29E97DB041}"/>
                  </a:ext>
                </a:extLst>
              </p:cNvPr>
              <p:cNvSpPr/>
              <p:nvPr/>
            </p:nvSpPr>
            <p:spPr>
              <a:xfrm>
                <a:off x="6126697" y="2771171"/>
                <a:ext cx="27283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3</a:t>
                </a:r>
              </a:p>
            </p:txBody>
          </p:sp>
          <p:cxnSp>
            <p:nvCxnSpPr>
              <p:cNvPr id="698" name="Rak 697">
                <a:extLst>
                  <a:ext uri="{FF2B5EF4-FFF2-40B4-BE49-F238E27FC236}">
                    <a16:creationId xmlns:a16="http://schemas.microsoft.com/office/drawing/2014/main" id="{DDF0CCE8-9F7F-0A49-8620-644F7FD7F1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01080" y="2831944"/>
                <a:ext cx="124069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694" name="textruta 23">
              <a:extLst>
                <a:ext uri="{FF2B5EF4-FFF2-40B4-BE49-F238E27FC236}">
                  <a16:creationId xmlns:a16="http://schemas.microsoft.com/office/drawing/2014/main" id="{BD6E867E-2C2C-7642-A4A7-9D48BB30B1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65252" y="4532687"/>
              <a:ext cx="14302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sv-SE" sz="1400" dirty="0"/>
                <a:t>1</a:t>
              </a:r>
            </a:p>
          </p:txBody>
        </p:sp>
      </p:grpSp>
      <p:grpSp>
        <p:nvGrpSpPr>
          <p:cNvPr id="700" name="Grupp 699">
            <a:extLst>
              <a:ext uri="{FF2B5EF4-FFF2-40B4-BE49-F238E27FC236}">
                <a16:creationId xmlns:a16="http://schemas.microsoft.com/office/drawing/2014/main" id="{C97F19D5-21E8-FF43-9990-A12C1A7A8CEA}"/>
              </a:ext>
            </a:extLst>
          </p:cNvPr>
          <p:cNvGrpSpPr/>
          <p:nvPr/>
        </p:nvGrpSpPr>
        <p:grpSpPr>
          <a:xfrm>
            <a:off x="4699093" y="3424246"/>
            <a:ext cx="4219724" cy="501176"/>
            <a:chOff x="2964741" y="2754096"/>
            <a:chExt cx="4219724" cy="501176"/>
          </a:xfrm>
        </p:grpSpPr>
        <p:sp>
          <p:nvSpPr>
            <p:cNvPr id="704" name="Rektangel 703">
              <a:extLst>
                <a:ext uri="{FF2B5EF4-FFF2-40B4-BE49-F238E27FC236}">
                  <a16:creationId xmlns:a16="http://schemas.microsoft.com/office/drawing/2014/main" id="{361A971E-A07C-CC4B-BB1B-6B0EE50A79A4}"/>
                </a:ext>
              </a:extLst>
            </p:cNvPr>
            <p:cNvSpPr/>
            <p:nvPr/>
          </p:nvSpPr>
          <p:spPr>
            <a:xfrm>
              <a:off x="2964741" y="2762829"/>
              <a:ext cx="4219724" cy="4616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sv-SE" sz="1400" dirty="0"/>
                <a:t>Skriv bråken med samma nämnare:                                 </a:t>
              </a:r>
              <a:r>
                <a:rPr lang="sv-SE" sz="1400" dirty="0">
                  <a:solidFill>
                    <a:schemeClr val="tx1"/>
                  </a:solidFill>
                </a:rPr>
                <a:t>.</a:t>
              </a:r>
              <a:r>
                <a:rPr lang="sv-SE" sz="2000" dirty="0">
                  <a:solidFill>
                    <a:schemeClr val="bg1"/>
                  </a:solidFill>
                </a:rPr>
                <a:t>1</a:t>
              </a:r>
              <a:r>
                <a:rPr lang="sv-SE" sz="1400" dirty="0"/>
                <a:t> </a:t>
              </a:r>
              <a:endParaRPr lang="sv-SE" sz="1200" dirty="0"/>
            </a:p>
            <a:p>
              <a:r>
                <a:rPr lang="sv-SE" sz="400" dirty="0">
                  <a:solidFill>
                    <a:schemeClr val="bg1"/>
                  </a:solidFill>
                </a:rPr>
                <a:t>r</a:t>
              </a:r>
              <a:endParaRPr lang="sv-SE" sz="500" dirty="0">
                <a:solidFill>
                  <a:schemeClr val="bg1"/>
                </a:solidFill>
              </a:endParaRPr>
            </a:p>
          </p:txBody>
        </p:sp>
        <p:sp>
          <p:nvSpPr>
            <p:cNvPr id="705" name="Rektangel 704">
              <a:extLst>
                <a:ext uri="{FF2B5EF4-FFF2-40B4-BE49-F238E27FC236}">
                  <a16:creationId xmlns:a16="http://schemas.microsoft.com/office/drawing/2014/main" id="{6BBA690B-7F02-014C-BA39-B608B2F2E86F}"/>
                </a:ext>
              </a:extLst>
            </p:cNvPr>
            <p:cNvSpPr/>
            <p:nvPr/>
          </p:nvSpPr>
          <p:spPr>
            <a:xfrm>
              <a:off x="5585607" y="2754096"/>
              <a:ext cx="1337101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20 </a:t>
              </a:r>
              <a:r>
                <a:rPr lang="sv-SE" sz="1400" dirty="0">
                  <a:solidFill>
                    <a:srgbClr val="C00000"/>
                  </a:solidFill>
                </a:rPr>
                <a:t>femtondelar</a:t>
              </a:r>
            </a:p>
          </p:txBody>
        </p:sp>
        <p:sp>
          <p:nvSpPr>
            <p:cNvPr id="706" name="Rektangel 705">
              <a:extLst>
                <a:ext uri="{FF2B5EF4-FFF2-40B4-BE49-F238E27FC236}">
                  <a16:creationId xmlns:a16="http://schemas.microsoft.com/office/drawing/2014/main" id="{F61497DF-3173-1945-AA80-E917614AD53A}"/>
                </a:ext>
              </a:extLst>
            </p:cNvPr>
            <p:cNvSpPr/>
            <p:nvPr/>
          </p:nvSpPr>
          <p:spPr>
            <a:xfrm>
              <a:off x="5568533" y="2947495"/>
              <a:ext cx="141798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12  </a:t>
              </a:r>
              <a:r>
                <a:rPr lang="sv-SE" sz="1400" dirty="0">
                  <a:solidFill>
                    <a:srgbClr val="C00000"/>
                  </a:solidFill>
                </a:rPr>
                <a:t>femtondelar</a:t>
              </a:r>
              <a:endParaRPr lang="sv-SE" sz="1400" dirty="0"/>
            </a:p>
          </p:txBody>
        </p:sp>
        <p:cxnSp>
          <p:nvCxnSpPr>
            <p:cNvPr id="707" name="Rak 706">
              <a:extLst>
                <a:ext uri="{FF2B5EF4-FFF2-40B4-BE49-F238E27FC236}">
                  <a16:creationId xmlns:a16="http://schemas.microsoft.com/office/drawing/2014/main" id="{F4298A2B-5179-9E4C-A28A-BD689D0B77D9}"/>
                </a:ext>
              </a:extLst>
            </p:cNvPr>
            <p:cNvCxnSpPr>
              <a:cxnSpLocks/>
            </p:cNvCxnSpPr>
            <p:nvPr/>
          </p:nvCxnSpPr>
          <p:spPr>
            <a:xfrm>
              <a:off x="5639252" y="3005506"/>
              <a:ext cx="117366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26" name="Rektangel 725">
            <a:extLst>
              <a:ext uri="{FF2B5EF4-FFF2-40B4-BE49-F238E27FC236}">
                <a16:creationId xmlns:a16="http://schemas.microsoft.com/office/drawing/2014/main" id="{2934479A-D089-6C46-B646-6D5EA9990B07}"/>
              </a:ext>
            </a:extLst>
          </p:cNvPr>
          <p:cNvSpPr/>
          <p:nvPr/>
        </p:nvSpPr>
        <p:spPr>
          <a:xfrm>
            <a:off x="5469129" y="3971019"/>
            <a:ext cx="1437645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v-SE" sz="1400" dirty="0"/>
              <a:t>Förkorta med </a:t>
            </a:r>
            <a:r>
              <a:rPr lang="sv-SE" sz="1400" dirty="0">
                <a:solidFill>
                  <a:srgbClr val="C00000"/>
                </a:solidFill>
              </a:rPr>
              <a:t>4</a:t>
            </a:r>
            <a:r>
              <a:rPr lang="sv-SE" sz="1400" dirty="0"/>
              <a:t>. </a:t>
            </a:r>
          </a:p>
        </p:txBody>
      </p:sp>
      <p:grpSp>
        <p:nvGrpSpPr>
          <p:cNvPr id="728" name="Grupp 727">
            <a:extLst>
              <a:ext uri="{FF2B5EF4-FFF2-40B4-BE49-F238E27FC236}">
                <a16:creationId xmlns:a16="http://schemas.microsoft.com/office/drawing/2014/main" id="{6A77C5CD-CCDB-184B-B25C-B884221DDA78}"/>
              </a:ext>
            </a:extLst>
          </p:cNvPr>
          <p:cNvGrpSpPr/>
          <p:nvPr/>
        </p:nvGrpSpPr>
        <p:grpSpPr>
          <a:xfrm>
            <a:off x="4719206" y="4626394"/>
            <a:ext cx="3466523" cy="507262"/>
            <a:chOff x="3720828" y="2754096"/>
            <a:chExt cx="3466523" cy="507262"/>
          </a:xfrm>
        </p:grpSpPr>
        <p:sp>
          <p:nvSpPr>
            <p:cNvPr id="732" name="Rektangel 731">
              <a:extLst>
                <a:ext uri="{FF2B5EF4-FFF2-40B4-BE49-F238E27FC236}">
                  <a16:creationId xmlns:a16="http://schemas.microsoft.com/office/drawing/2014/main" id="{CE13F3CE-FE85-E545-8318-516B6C5CC29C}"/>
                </a:ext>
              </a:extLst>
            </p:cNvPr>
            <p:cNvSpPr/>
            <p:nvPr/>
          </p:nvSpPr>
          <p:spPr>
            <a:xfrm>
              <a:off x="3720828" y="2759292"/>
              <a:ext cx="3466523" cy="4616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sv-SE" sz="1400" dirty="0"/>
                <a:t>  Skriv 2 som fjärdedelar:                               </a:t>
              </a:r>
              <a:r>
                <a:rPr lang="sv-SE" sz="1400" dirty="0">
                  <a:solidFill>
                    <a:schemeClr val="tx1"/>
                  </a:solidFill>
                </a:rPr>
                <a:t>.</a:t>
              </a:r>
              <a:r>
                <a:rPr lang="sv-SE" sz="2000" dirty="0">
                  <a:solidFill>
                    <a:schemeClr val="bg1"/>
                  </a:solidFill>
                </a:rPr>
                <a:t>1</a:t>
              </a:r>
              <a:r>
                <a:rPr lang="sv-SE" sz="1400" dirty="0"/>
                <a:t> </a:t>
              </a:r>
              <a:endParaRPr lang="sv-SE" sz="1200" dirty="0"/>
            </a:p>
            <a:p>
              <a:r>
                <a:rPr lang="sv-SE" sz="400" dirty="0">
                  <a:solidFill>
                    <a:schemeClr val="bg1"/>
                  </a:solidFill>
                </a:rPr>
                <a:t>r</a:t>
              </a:r>
              <a:endParaRPr lang="sv-SE" sz="500" dirty="0">
                <a:solidFill>
                  <a:schemeClr val="bg1"/>
                </a:solidFill>
              </a:endParaRPr>
            </a:p>
          </p:txBody>
        </p:sp>
        <p:sp>
          <p:nvSpPr>
            <p:cNvPr id="733" name="Rektangel 732">
              <a:extLst>
                <a:ext uri="{FF2B5EF4-FFF2-40B4-BE49-F238E27FC236}">
                  <a16:creationId xmlns:a16="http://schemas.microsoft.com/office/drawing/2014/main" id="{4B1E87F7-E285-1349-8A09-60269A6D87A3}"/>
                </a:ext>
              </a:extLst>
            </p:cNvPr>
            <p:cNvSpPr/>
            <p:nvPr/>
          </p:nvSpPr>
          <p:spPr>
            <a:xfrm>
              <a:off x="5585607" y="2754096"/>
              <a:ext cx="1207393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3 </a:t>
              </a:r>
              <a:r>
                <a:rPr lang="sv-SE" sz="1400" dirty="0">
                  <a:solidFill>
                    <a:srgbClr val="C00000"/>
                  </a:solidFill>
                </a:rPr>
                <a:t>fjärdedelar</a:t>
              </a:r>
            </a:p>
          </p:txBody>
        </p:sp>
        <p:sp>
          <p:nvSpPr>
            <p:cNvPr id="734" name="Rektangel 733">
              <a:extLst>
                <a:ext uri="{FF2B5EF4-FFF2-40B4-BE49-F238E27FC236}">
                  <a16:creationId xmlns:a16="http://schemas.microsoft.com/office/drawing/2014/main" id="{4C1F1B9A-649D-0541-8739-125ABC5F22A8}"/>
                </a:ext>
              </a:extLst>
            </p:cNvPr>
            <p:cNvSpPr/>
            <p:nvPr/>
          </p:nvSpPr>
          <p:spPr>
            <a:xfrm>
              <a:off x="5583298" y="2953581"/>
              <a:ext cx="127193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8  </a:t>
              </a:r>
              <a:r>
                <a:rPr lang="sv-SE" sz="1400" dirty="0">
                  <a:solidFill>
                    <a:srgbClr val="C00000"/>
                  </a:solidFill>
                </a:rPr>
                <a:t>fjärdedelar</a:t>
              </a:r>
              <a:endParaRPr lang="sv-SE" sz="1400" dirty="0"/>
            </a:p>
          </p:txBody>
        </p:sp>
        <p:cxnSp>
          <p:nvCxnSpPr>
            <p:cNvPr id="735" name="Rak 734">
              <a:extLst>
                <a:ext uri="{FF2B5EF4-FFF2-40B4-BE49-F238E27FC236}">
                  <a16:creationId xmlns:a16="http://schemas.microsoft.com/office/drawing/2014/main" id="{E435ED79-7208-0342-952C-693ED3BEABAB}"/>
                </a:ext>
              </a:extLst>
            </p:cNvPr>
            <p:cNvCxnSpPr>
              <a:cxnSpLocks/>
            </p:cNvCxnSpPr>
            <p:nvPr/>
          </p:nvCxnSpPr>
          <p:spPr>
            <a:xfrm>
              <a:off x="5651462" y="3004201"/>
              <a:ext cx="107568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03" name="Grupp 102">
            <a:extLst>
              <a:ext uri="{FF2B5EF4-FFF2-40B4-BE49-F238E27FC236}">
                <a16:creationId xmlns:a16="http://schemas.microsoft.com/office/drawing/2014/main" id="{B45FE028-294C-4541-9D62-EBEE45E6C90E}"/>
              </a:ext>
            </a:extLst>
          </p:cNvPr>
          <p:cNvGrpSpPr/>
          <p:nvPr/>
        </p:nvGrpSpPr>
        <p:grpSpPr>
          <a:xfrm>
            <a:off x="4719206" y="5184349"/>
            <a:ext cx="4137440" cy="488441"/>
            <a:chOff x="4286821" y="5824678"/>
            <a:chExt cx="4137440" cy="488441"/>
          </a:xfrm>
        </p:grpSpPr>
        <p:grpSp>
          <p:nvGrpSpPr>
            <p:cNvPr id="736" name="Grupp 735">
              <a:extLst>
                <a:ext uri="{FF2B5EF4-FFF2-40B4-BE49-F238E27FC236}">
                  <a16:creationId xmlns:a16="http://schemas.microsoft.com/office/drawing/2014/main" id="{6D7AF5AF-48C0-9243-A3C6-F73F5A1DD16D}"/>
                </a:ext>
              </a:extLst>
            </p:cNvPr>
            <p:cNvGrpSpPr/>
            <p:nvPr/>
          </p:nvGrpSpPr>
          <p:grpSpPr>
            <a:xfrm>
              <a:off x="4286821" y="5828823"/>
              <a:ext cx="4137440" cy="484296"/>
              <a:chOff x="5420301" y="1662980"/>
              <a:chExt cx="4137440" cy="484296"/>
            </a:xfrm>
          </p:grpSpPr>
          <p:grpSp>
            <p:nvGrpSpPr>
              <p:cNvPr id="737" name="Grupp 736">
                <a:extLst>
                  <a:ext uri="{FF2B5EF4-FFF2-40B4-BE49-F238E27FC236}">
                    <a16:creationId xmlns:a16="http://schemas.microsoft.com/office/drawing/2014/main" id="{0CCF5BE3-F504-0E4B-80CD-3E9B2A5EB1D9}"/>
                  </a:ext>
                </a:extLst>
              </p:cNvPr>
              <p:cNvGrpSpPr/>
              <p:nvPr/>
            </p:nvGrpSpPr>
            <p:grpSpPr>
              <a:xfrm>
                <a:off x="5420301" y="1662980"/>
                <a:ext cx="4137440" cy="484296"/>
                <a:chOff x="4129358" y="2766212"/>
                <a:chExt cx="4137440" cy="484296"/>
              </a:xfrm>
            </p:grpSpPr>
            <p:sp>
              <p:nvSpPr>
                <p:cNvPr id="741" name="Rektangel 740">
                  <a:extLst>
                    <a:ext uri="{FF2B5EF4-FFF2-40B4-BE49-F238E27FC236}">
                      <a16:creationId xmlns:a16="http://schemas.microsoft.com/office/drawing/2014/main" id="{0EB9F780-5FA5-DF41-864E-EF50A9986E42}"/>
                    </a:ext>
                  </a:extLst>
                </p:cNvPr>
                <p:cNvSpPr/>
                <p:nvPr/>
              </p:nvSpPr>
              <p:spPr>
                <a:xfrm>
                  <a:off x="4129358" y="2766212"/>
                  <a:ext cx="4137440" cy="461665"/>
                </a:xfrm>
                <a:prstGeom prst="rect">
                  <a:avLst/>
                </a:prstGeom>
              </p:spPr>
              <p:style>
                <a:lnRef idx="2">
                  <a:schemeClr val="accent2"/>
                </a:lnRef>
                <a:fillRef idx="1">
                  <a:schemeClr val="lt1"/>
                </a:fillRef>
                <a:effectRef idx="0">
                  <a:schemeClr val="accent2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sv-SE" sz="1400" dirty="0"/>
                    <a:t>Du kan också tänka:       =        och häften av       =        </a:t>
                  </a:r>
                  <a:r>
                    <a:rPr lang="sv-SE" sz="1400" dirty="0">
                      <a:solidFill>
                        <a:schemeClr val="tx1"/>
                      </a:solidFill>
                    </a:rPr>
                    <a:t>.</a:t>
                  </a:r>
                  <a:r>
                    <a:rPr lang="sv-SE" sz="2000" dirty="0">
                      <a:solidFill>
                        <a:schemeClr val="bg1"/>
                      </a:solidFill>
                    </a:rPr>
                    <a:t>1</a:t>
                  </a:r>
                  <a:r>
                    <a:rPr lang="sv-SE" sz="1400" dirty="0"/>
                    <a:t> </a:t>
                  </a:r>
                  <a:endParaRPr lang="sv-SE" sz="1200" dirty="0"/>
                </a:p>
                <a:p>
                  <a:r>
                    <a:rPr lang="sv-SE" sz="400" dirty="0">
                      <a:solidFill>
                        <a:schemeClr val="bg1"/>
                      </a:solidFill>
                    </a:rPr>
                    <a:t>r</a:t>
                  </a:r>
                  <a:endParaRPr lang="sv-SE" sz="500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742" name="Rektangel 741">
                  <a:extLst>
                    <a:ext uri="{FF2B5EF4-FFF2-40B4-BE49-F238E27FC236}">
                      <a16:creationId xmlns:a16="http://schemas.microsoft.com/office/drawing/2014/main" id="{91C38D85-9221-A64C-9321-342E58AF95C8}"/>
                    </a:ext>
                  </a:extLst>
                </p:cNvPr>
                <p:cNvSpPr/>
                <p:nvPr/>
              </p:nvSpPr>
              <p:spPr>
                <a:xfrm>
                  <a:off x="5646373" y="2767656"/>
                  <a:ext cx="281937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sv-SE" sz="1400" dirty="0"/>
                    <a:t>3</a:t>
                  </a:r>
                </a:p>
              </p:txBody>
            </p:sp>
            <p:sp>
              <p:nvSpPr>
                <p:cNvPr id="743" name="Rektangel 742">
                  <a:extLst>
                    <a:ext uri="{FF2B5EF4-FFF2-40B4-BE49-F238E27FC236}">
                      <a16:creationId xmlns:a16="http://schemas.microsoft.com/office/drawing/2014/main" id="{D45AC663-5A22-CA41-BE54-CD553420B066}"/>
                    </a:ext>
                  </a:extLst>
                </p:cNvPr>
                <p:cNvSpPr/>
                <p:nvPr/>
              </p:nvSpPr>
              <p:spPr>
                <a:xfrm>
                  <a:off x="5650778" y="2942731"/>
                  <a:ext cx="312164" cy="30777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sv-SE" sz="1400" dirty="0"/>
                    <a:t>4</a:t>
                  </a:r>
                </a:p>
              </p:txBody>
            </p:sp>
            <p:cxnSp>
              <p:nvCxnSpPr>
                <p:cNvPr id="744" name="Rak 743">
                  <a:extLst>
                    <a:ext uri="{FF2B5EF4-FFF2-40B4-BE49-F238E27FC236}">
                      <a16:creationId xmlns:a16="http://schemas.microsoft.com/office/drawing/2014/main" id="{03B45F1F-6D72-624B-A622-EA30F68C554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5707140" y="3004609"/>
                  <a:ext cx="160404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38" name="Rektangel 737">
                <a:extLst>
                  <a:ext uri="{FF2B5EF4-FFF2-40B4-BE49-F238E27FC236}">
                    <a16:creationId xmlns:a16="http://schemas.microsoft.com/office/drawing/2014/main" id="{8F02CAE7-19DC-CE4E-A14B-DEA4D3D09AA5}"/>
                  </a:ext>
                </a:extLst>
              </p:cNvPr>
              <p:cNvSpPr/>
              <p:nvPr/>
            </p:nvSpPr>
            <p:spPr>
              <a:xfrm>
                <a:off x="7316826" y="1662980"/>
                <a:ext cx="37493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6</a:t>
                </a:r>
              </a:p>
            </p:txBody>
          </p:sp>
          <p:sp>
            <p:nvSpPr>
              <p:cNvPr id="739" name="Rektangel 738">
                <a:extLst>
                  <a:ext uri="{FF2B5EF4-FFF2-40B4-BE49-F238E27FC236}">
                    <a16:creationId xmlns:a16="http://schemas.microsoft.com/office/drawing/2014/main" id="{DC344F27-884D-764B-BCDE-7BBACBA81DB7}"/>
                  </a:ext>
                </a:extLst>
              </p:cNvPr>
              <p:cNvSpPr/>
              <p:nvPr/>
            </p:nvSpPr>
            <p:spPr>
              <a:xfrm>
                <a:off x="7322670" y="1839499"/>
                <a:ext cx="312164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8</a:t>
                </a:r>
              </a:p>
            </p:txBody>
          </p:sp>
          <p:cxnSp>
            <p:nvCxnSpPr>
              <p:cNvPr id="740" name="Rak 739">
                <a:extLst>
                  <a:ext uri="{FF2B5EF4-FFF2-40B4-BE49-F238E27FC236}">
                    <a16:creationId xmlns:a16="http://schemas.microsoft.com/office/drawing/2014/main" id="{166827C0-E317-274E-8BB1-8D7129CBE81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63373" y="1905830"/>
                <a:ext cx="188966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102" name="Grupp 101">
              <a:extLst>
                <a:ext uri="{FF2B5EF4-FFF2-40B4-BE49-F238E27FC236}">
                  <a16:creationId xmlns:a16="http://schemas.microsoft.com/office/drawing/2014/main" id="{D5C58726-97A1-BF4B-974B-16FFCDBA9B1A}"/>
                </a:ext>
              </a:extLst>
            </p:cNvPr>
            <p:cNvGrpSpPr/>
            <p:nvPr/>
          </p:nvGrpSpPr>
          <p:grpSpPr>
            <a:xfrm>
              <a:off x="7453939" y="5824678"/>
              <a:ext cx="758724" cy="484296"/>
              <a:chOff x="7453939" y="5824678"/>
              <a:chExt cx="758724" cy="484296"/>
            </a:xfrm>
          </p:grpSpPr>
          <p:sp>
            <p:nvSpPr>
              <p:cNvPr id="745" name="Rektangel 744">
                <a:extLst>
                  <a:ext uri="{FF2B5EF4-FFF2-40B4-BE49-F238E27FC236}">
                    <a16:creationId xmlns:a16="http://schemas.microsoft.com/office/drawing/2014/main" id="{9E1DCEB7-D092-9A41-B7A0-A2F120DAE8FE}"/>
                  </a:ext>
                </a:extLst>
              </p:cNvPr>
              <p:cNvSpPr/>
              <p:nvPr/>
            </p:nvSpPr>
            <p:spPr>
              <a:xfrm>
                <a:off x="7453939" y="5824678"/>
                <a:ext cx="37493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6</a:t>
                </a:r>
              </a:p>
            </p:txBody>
          </p:sp>
          <p:sp>
            <p:nvSpPr>
              <p:cNvPr id="746" name="Rektangel 745">
                <a:extLst>
                  <a:ext uri="{FF2B5EF4-FFF2-40B4-BE49-F238E27FC236}">
                    <a16:creationId xmlns:a16="http://schemas.microsoft.com/office/drawing/2014/main" id="{02A86D0B-2F6F-484D-99E4-BB1ACE31B463}"/>
                  </a:ext>
                </a:extLst>
              </p:cNvPr>
              <p:cNvSpPr/>
              <p:nvPr/>
            </p:nvSpPr>
            <p:spPr>
              <a:xfrm>
                <a:off x="7459783" y="6001197"/>
                <a:ext cx="312164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8</a:t>
                </a:r>
              </a:p>
            </p:txBody>
          </p:sp>
          <p:cxnSp>
            <p:nvCxnSpPr>
              <p:cNvPr id="747" name="Rak 746">
                <a:extLst>
                  <a:ext uri="{FF2B5EF4-FFF2-40B4-BE49-F238E27FC236}">
                    <a16:creationId xmlns:a16="http://schemas.microsoft.com/office/drawing/2014/main" id="{5B16EA40-D150-274F-8554-6D9A9BBCAFC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00486" y="6067528"/>
                <a:ext cx="188966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748" name="Rektangel 747">
                <a:extLst>
                  <a:ext uri="{FF2B5EF4-FFF2-40B4-BE49-F238E27FC236}">
                    <a16:creationId xmlns:a16="http://schemas.microsoft.com/office/drawing/2014/main" id="{D622EEC5-FC85-3B42-BAE2-96F02CE0C8F2}"/>
                  </a:ext>
                </a:extLst>
              </p:cNvPr>
              <p:cNvSpPr/>
              <p:nvPr/>
            </p:nvSpPr>
            <p:spPr>
              <a:xfrm>
                <a:off x="7837733" y="5824678"/>
                <a:ext cx="374930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3</a:t>
                </a:r>
              </a:p>
            </p:txBody>
          </p:sp>
          <p:sp>
            <p:nvSpPr>
              <p:cNvPr id="749" name="Rektangel 748">
                <a:extLst>
                  <a:ext uri="{FF2B5EF4-FFF2-40B4-BE49-F238E27FC236}">
                    <a16:creationId xmlns:a16="http://schemas.microsoft.com/office/drawing/2014/main" id="{3B0ADDD2-4E5B-564E-850E-E51A1560DE6F}"/>
                  </a:ext>
                </a:extLst>
              </p:cNvPr>
              <p:cNvSpPr/>
              <p:nvPr/>
            </p:nvSpPr>
            <p:spPr>
              <a:xfrm>
                <a:off x="7843577" y="6001197"/>
                <a:ext cx="312164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v-SE" sz="1400" dirty="0"/>
                  <a:t>8</a:t>
                </a:r>
              </a:p>
            </p:txBody>
          </p:sp>
          <p:cxnSp>
            <p:nvCxnSpPr>
              <p:cNvPr id="750" name="Rak 749">
                <a:extLst>
                  <a:ext uri="{FF2B5EF4-FFF2-40B4-BE49-F238E27FC236}">
                    <a16:creationId xmlns:a16="http://schemas.microsoft.com/office/drawing/2014/main" id="{DD115B30-5EEF-0A4D-9953-6D3A5D7C31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884280" y="6067528"/>
                <a:ext cx="188966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46527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4" grpId="0" animBg="1"/>
      <p:bldP spid="7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E6644D6-7C31-5442-8752-077168B0FDE1}"/>
              </a:ext>
            </a:extLst>
          </p:cNvPr>
          <p:cNvSpPr/>
          <p:nvPr/>
        </p:nvSpPr>
        <p:spPr>
          <a:xfrm>
            <a:off x="238881" y="190206"/>
            <a:ext cx="11651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800000"/>
                </a:solidFill>
              </a:rPr>
              <a:t>Exempel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81A5FEDA-27F5-2242-B494-4CC4D9FEB1BB}"/>
              </a:ext>
            </a:extLst>
          </p:cNvPr>
          <p:cNvSpPr txBox="1"/>
          <p:nvPr/>
        </p:nvSpPr>
        <p:spPr>
          <a:xfrm>
            <a:off x="1072103" y="1945326"/>
            <a:ext cx="1871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Volym:  6 liter</a:t>
            </a:r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E219EDAD-3CB1-8445-A87D-7DA6DB1F14E7}"/>
              </a:ext>
            </a:extLst>
          </p:cNvPr>
          <p:cNvGrpSpPr/>
          <p:nvPr/>
        </p:nvGrpSpPr>
        <p:grpSpPr>
          <a:xfrm>
            <a:off x="908462" y="150706"/>
            <a:ext cx="7478279" cy="1979286"/>
            <a:chOff x="908462" y="150706"/>
            <a:chExt cx="7478279" cy="1979286"/>
          </a:xfrm>
        </p:grpSpPr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B2FB7A14-8A8F-2942-97E2-45F860786020}"/>
                </a:ext>
              </a:extLst>
            </p:cNvPr>
            <p:cNvSpPr/>
            <p:nvPr/>
          </p:nvSpPr>
          <p:spPr>
            <a:xfrm>
              <a:off x="908462" y="639772"/>
              <a:ext cx="6081061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dirty="0" err="1"/>
                <a:t>Ayla</a:t>
              </a:r>
              <a:r>
                <a:rPr lang="sv-SE" dirty="0"/>
                <a:t> och </a:t>
              </a:r>
              <a:r>
                <a:rPr lang="sv-SE" dirty="0" err="1"/>
                <a:t>Sabrye</a:t>
              </a:r>
              <a:r>
                <a:rPr lang="sv-SE" dirty="0"/>
                <a:t> har kokat 6 liter saft. Saften ska hällas i  flaskor</a:t>
              </a:r>
            </a:p>
            <a:p>
              <a:r>
                <a:rPr lang="sv-SE" dirty="0"/>
                <a:t>som rymmer 3/4 liter. Hur många  askor blir det?</a:t>
              </a:r>
            </a:p>
          </p:txBody>
        </p:sp>
        <p:pic>
          <p:nvPicPr>
            <p:cNvPr id="1026" name="Picture 2" descr="Saftflaska&quot; av vwallserna - Mostphotos">
              <a:extLst>
                <a:ext uri="{FF2B5EF4-FFF2-40B4-BE49-F238E27FC236}">
                  <a16:creationId xmlns:a16="http://schemas.microsoft.com/office/drawing/2014/main" id="{DA13C53E-AF8A-DC45-9B80-9374D15E68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9814" y="150706"/>
              <a:ext cx="1316927" cy="1979286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ruta 8">
            <a:extLst>
              <a:ext uri="{FF2B5EF4-FFF2-40B4-BE49-F238E27FC236}">
                <a16:creationId xmlns:a16="http://schemas.microsoft.com/office/drawing/2014/main" id="{09092C1F-35D0-EB4E-9EB3-C6A40497E105}"/>
              </a:ext>
            </a:extLst>
          </p:cNvPr>
          <p:cNvSpPr txBox="1"/>
          <p:nvPr/>
        </p:nvSpPr>
        <p:spPr>
          <a:xfrm>
            <a:off x="1072103" y="2473507"/>
            <a:ext cx="1871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latin typeface="Bradley Hand Bold"/>
                <a:cs typeface="Bradley Hand Bold"/>
              </a:rPr>
              <a:t>Antal flaskor: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EA281712-CDFD-6343-9D07-E51120B21B5C}"/>
              </a:ext>
            </a:extLst>
          </p:cNvPr>
          <p:cNvGrpSpPr/>
          <p:nvPr/>
        </p:nvGrpSpPr>
        <p:grpSpPr>
          <a:xfrm>
            <a:off x="2659708" y="2412209"/>
            <a:ext cx="1124287" cy="561672"/>
            <a:chOff x="964770" y="569723"/>
            <a:chExt cx="1124287" cy="561672"/>
          </a:xfrm>
        </p:grpSpPr>
        <p:grpSp>
          <p:nvGrpSpPr>
            <p:cNvPr id="13" name="Grupp 12">
              <a:extLst>
                <a:ext uri="{FF2B5EF4-FFF2-40B4-BE49-F238E27FC236}">
                  <a16:creationId xmlns:a16="http://schemas.microsoft.com/office/drawing/2014/main" id="{632AFEBD-8B40-5E44-8D1E-125B3C12779C}"/>
                </a:ext>
              </a:extLst>
            </p:cNvPr>
            <p:cNvGrpSpPr/>
            <p:nvPr/>
          </p:nvGrpSpPr>
          <p:grpSpPr>
            <a:xfrm>
              <a:off x="964770" y="569723"/>
              <a:ext cx="634479" cy="561672"/>
              <a:chOff x="4491676" y="5149937"/>
              <a:chExt cx="634479" cy="561672"/>
            </a:xfrm>
          </p:grpSpPr>
          <p:grpSp>
            <p:nvGrpSpPr>
              <p:cNvPr id="15" name="Grupp 14">
                <a:extLst>
                  <a:ext uri="{FF2B5EF4-FFF2-40B4-BE49-F238E27FC236}">
                    <a16:creationId xmlns:a16="http://schemas.microsoft.com/office/drawing/2014/main" id="{3B8B85FE-348F-0240-B8AA-4A1094DDEA9C}"/>
                  </a:ext>
                </a:extLst>
              </p:cNvPr>
              <p:cNvGrpSpPr/>
              <p:nvPr/>
            </p:nvGrpSpPr>
            <p:grpSpPr>
              <a:xfrm>
                <a:off x="4491676" y="5149937"/>
                <a:ext cx="634479" cy="561672"/>
                <a:chOff x="3175126" y="1746429"/>
                <a:chExt cx="634479" cy="561672"/>
              </a:xfrm>
            </p:grpSpPr>
            <p:sp>
              <p:nvSpPr>
                <p:cNvPr id="22" name="textruta 21">
                  <a:extLst>
                    <a:ext uri="{FF2B5EF4-FFF2-40B4-BE49-F238E27FC236}">
                      <a16:creationId xmlns:a16="http://schemas.microsoft.com/office/drawing/2014/main" id="{AE74A7AC-DC07-D84A-A3BD-7D118944C1E9}"/>
                    </a:ext>
                  </a:extLst>
                </p:cNvPr>
                <p:cNvSpPr txBox="1"/>
                <p:nvPr/>
              </p:nvSpPr>
              <p:spPr>
                <a:xfrm>
                  <a:off x="3175126" y="1791590"/>
                  <a:ext cx="3289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6</a:t>
                  </a:r>
                </a:p>
              </p:txBody>
            </p:sp>
            <p:grpSp>
              <p:nvGrpSpPr>
                <p:cNvPr id="18" name="Grupp 17">
                  <a:extLst>
                    <a:ext uri="{FF2B5EF4-FFF2-40B4-BE49-F238E27FC236}">
                      <a16:creationId xmlns:a16="http://schemas.microsoft.com/office/drawing/2014/main" id="{7B6B7C32-4F03-BD4F-A141-5035E6307274}"/>
                    </a:ext>
                  </a:extLst>
                </p:cNvPr>
                <p:cNvGrpSpPr/>
                <p:nvPr/>
              </p:nvGrpSpPr>
              <p:grpSpPr>
                <a:xfrm>
                  <a:off x="3475627" y="1746429"/>
                  <a:ext cx="333978" cy="561672"/>
                  <a:chOff x="3804159" y="1920436"/>
                  <a:chExt cx="333978" cy="561672"/>
                </a:xfrm>
              </p:grpSpPr>
              <p:sp>
                <p:nvSpPr>
                  <p:cNvPr id="19" name="textruta 18">
                    <a:extLst>
                      <a:ext uri="{FF2B5EF4-FFF2-40B4-BE49-F238E27FC236}">
                        <a16:creationId xmlns:a16="http://schemas.microsoft.com/office/drawing/2014/main" id="{02ED6E36-85B5-314C-A225-7B4EBB19E7CD}"/>
                      </a:ext>
                    </a:extLst>
                  </p:cNvPr>
                  <p:cNvSpPr txBox="1"/>
                  <p:nvPr/>
                </p:nvSpPr>
                <p:spPr>
                  <a:xfrm>
                    <a:off x="3809201" y="1920436"/>
                    <a:ext cx="32893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latin typeface="Bradley Hand" pitchFamily="2" charset="77"/>
                      </a:rPr>
                      <a:t>3</a:t>
                    </a:r>
                  </a:p>
                </p:txBody>
              </p:sp>
              <p:sp>
                <p:nvSpPr>
                  <p:cNvPr id="20" name="textruta 19">
                    <a:extLst>
                      <a:ext uri="{FF2B5EF4-FFF2-40B4-BE49-F238E27FC236}">
                        <a16:creationId xmlns:a16="http://schemas.microsoft.com/office/drawing/2014/main" id="{0F70B6E0-E244-F34F-AB70-FB44697330F2}"/>
                      </a:ext>
                    </a:extLst>
                  </p:cNvPr>
                  <p:cNvSpPr txBox="1"/>
                  <p:nvPr/>
                </p:nvSpPr>
                <p:spPr>
                  <a:xfrm>
                    <a:off x="3804159" y="2112776"/>
                    <a:ext cx="328936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sv-SE" dirty="0">
                        <a:latin typeface="Bradley Hand" pitchFamily="2" charset="77"/>
                      </a:rPr>
                      <a:t>4</a:t>
                    </a:r>
                  </a:p>
                </p:txBody>
              </p:sp>
              <p:cxnSp>
                <p:nvCxnSpPr>
                  <p:cNvPr id="21" name="Rak 20">
                    <a:extLst>
                      <a:ext uri="{FF2B5EF4-FFF2-40B4-BE49-F238E27FC236}">
                        <a16:creationId xmlns:a16="http://schemas.microsoft.com/office/drawing/2014/main" id="{2E2FCD9E-6AC2-AE4C-9243-0067CA896714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871934" y="2183285"/>
                    <a:ext cx="217081" cy="0"/>
                  </a:xfrm>
                  <a:prstGeom prst="line">
                    <a:avLst/>
                  </a:prstGeom>
                  <a:ln w="15875" cmpd="sng">
                    <a:solidFill>
                      <a:schemeClr val="tx1"/>
                    </a:solidFill>
                  </a:ln>
                  <a:effectLst/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16" name="Rak 15">
                <a:extLst>
                  <a:ext uri="{FF2B5EF4-FFF2-40B4-BE49-F238E27FC236}">
                    <a16:creationId xmlns:a16="http://schemas.microsoft.com/office/drawing/2014/main" id="{6970F8B2-0E8F-0746-A786-DC81F100F068}"/>
                  </a:ext>
                </a:extLst>
              </p:cNvPr>
              <p:cNvCxnSpPr/>
              <p:nvPr/>
            </p:nvCxnSpPr>
            <p:spPr>
              <a:xfrm flipV="1">
                <a:off x="4725696" y="5200960"/>
                <a:ext cx="133815" cy="354739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14" name="textruta 13">
              <a:extLst>
                <a:ext uri="{FF2B5EF4-FFF2-40B4-BE49-F238E27FC236}">
                  <a16:creationId xmlns:a16="http://schemas.microsoft.com/office/drawing/2014/main" id="{58349642-C13F-B646-99FC-E1DCF4C57A39}"/>
                </a:ext>
              </a:extLst>
            </p:cNvPr>
            <p:cNvSpPr txBox="1"/>
            <p:nvPr/>
          </p:nvSpPr>
          <p:spPr>
            <a:xfrm>
              <a:off x="1550127" y="631021"/>
              <a:ext cx="5389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err="1">
                  <a:latin typeface="Bradley Hand" pitchFamily="2" charset="77"/>
                </a:rPr>
                <a:t>st</a:t>
              </a:r>
              <a:r>
                <a:rPr lang="sv-SE" dirty="0">
                  <a:latin typeface="+mn-lt"/>
                </a:rPr>
                <a:t> =</a:t>
              </a:r>
            </a:p>
          </p:txBody>
        </p:sp>
      </p:grpSp>
      <p:grpSp>
        <p:nvGrpSpPr>
          <p:cNvPr id="24" name="Grupp 23">
            <a:extLst>
              <a:ext uri="{FF2B5EF4-FFF2-40B4-BE49-F238E27FC236}">
                <a16:creationId xmlns:a16="http://schemas.microsoft.com/office/drawing/2014/main" id="{813463F1-AF2F-2349-A637-0456018D206F}"/>
              </a:ext>
            </a:extLst>
          </p:cNvPr>
          <p:cNvGrpSpPr/>
          <p:nvPr/>
        </p:nvGrpSpPr>
        <p:grpSpPr>
          <a:xfrm>
            <a:off x="1072103" y="3092762"/>
            <a:ext cx="3466523" cy="502866"/>
            <a:chOff x="3720828" y="2754096"/>
            <a:chExt cx="3466523" cy="502866"/>
          </a:xfrm>
        </p:grpSpPr>
        <p:sp>
          <p:nvSpPr>
            <p:cNvPr id="25" name="Rektangel 24">
              <a:extLst>
                <a:ext uri="{FF2B5EF4-FFF2-40B4-BE49-F238E27FC236}">
                  <a16:creationId xmlns:a16="http://schemas.microsoft.com/office/drawing/2014/main" id="{284D9F7D-9E5F-F344-A027-4599B00567FD}"/>
                </a:ext>
              </a:extLst>
            </p:cNvPr>
            <p:cNvSpPr/>
            <p:nvPr/>
          </p:nvSpPr>
          <p:spPr>
            <a:xfrm>
              <a:off x="3720828" y="2759292"/>
              <a:ext cx="3466523" cy="461665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sv-SE" sz="1400" dirty="0"/>
                <a:t>  Skriv 6 som fjärdedelar:                               </a:t>
              </a:r>
              <a:r>
                <a:rPr lang="sv-SE" sz="1400" dirty="0">
                  <a:solidFill>
                    <a:schemeClr val="tx1"/>
                  </a:solidFill>
                </a:rPr>
                <a:t>.</a:t>
              </a:r>
              <a:r>
                <a:rPr lang="sv-SE" sz="2000" dirty="0">
                  <a:solidFill>
                    <a:schemeClr val="bg1"/>
                  </a:solidFill>
                </a:rPr>
                <a:t>1</a:t>
              </a:r>
              <a:r>
                <a:rPr lang="sv-SE" sz="1400" dirty="0"/>
                <a:t> </a:t>
              </a:r>
              <a:endParaRPr lang="sv-SE" sz="1200" dirty="0"/>
            </a:p>
            <a:p>
              <a:r>
                <a:rPr lang="sv-SE" sz="400" dirty="0">
                  <a:solidFill>
                    <a:schemeClr val="bg1"/>
                  </a:solidFill>
                </a:rPr>
                <a:t>r</a:t>
              </a:r>
              <a:endParaRPr lang="sv-SE" sz="500" dirty="0">
                <a:solidFill>
                  <a:schemeClr val="bg1"/>
                </a:solidFill>
              </a:endParaRPr>
            </a:p>
          </p:txBody>
        </p:sp>
        <p:sp>
          <p:nvSpPr>
            <p:cNvPr id="26" name="Rektangel 25">
              <a:extLst>
                <a:ext uri="{FF2B5EF4-FFF2-40B4-BE49-F238E27FC236}">
                  <a16:creationId xmlns:a16="http://schemas.microsoft.com/office/drawing/2014/main" id="{31F7899B-D9A3-4D4F-BDC5-C5D65CC97122}"/>
                </a:ext>
              </a:extLst>
            </p:cNvPr>
            <p:cNvSpPr/>
            <p:nvPr/>
          </p:nvSpPr>
          <p:spPr>
            <a:xfrm>
              <a:off x="5585607" y="2754096"/>
              <a:ext cx="1207393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24 </a:t>
              </a:r>
              <a:r>
                <a:rPr lang="sv-SE" sz="1400" dirty="0">
                  <a:solidFill>
                    <a:srgbClr val="C00000"/>
                  </a:solidFill>
                </a:rPr>
                <a:t>fjärdedelar</a:t>
              </a:r>
            </a:p>
          </p:txBody>
        </p:sp>
        <p:sp>
          <p:nvSpPr>
            <p:cNvPr id="27" name="Rektangel 26">
              <a:extLst>
                <a:ext uri="{FF2B5EF4-FFF2-40B4-BE49-F238E27FC236}">
                  <a16:creationId xmlns:a16="http://schemas.microsoft.com/office/drawing/2014/main" id="{48ADBA52-2CF5-BB46-95E7-0999D18D8B74}"/>
                </a:ext>
              </a:extLst>
            </p:cNvPr>
            <p:cNvSpPr/>
            <p:nvPr/>
          </p:nvSpPr>
          <p:spPr>
            <a:xfrm>
              <a:off x="5651462" y="2949185"/>
              <a:ext cx="127193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sv-SE" sz="1400" dirty="0"/>
                <a:t>3  </a:t>
              </a:r>
              <a:r>
                <a:rPr lang="sv-SE" sz="1400" dirty="0">
                  <a:solidFill>
                    <a:srgbClr val="C00000"/>
                  </a:solidFill>
                </a:rPr>
                <a:t>fjärdedelar</a:t>
              </a:r>
              <a:endParaRPr lang="sv-SE" sz="1400" dirty="0"/>
            </a:p>
          </p:txBody>
        </p:sp>
        <p:cxnSp>
          <p:nvCxnSpPr>
            <p:cNvPr id="28" name="Rak 27">
              <a:extLst>
                <a:ext uri="{FF2B5EF4-FFF2-40B4-BE49-F238E27FC236}">
                  <a16:creationId xmlns:a16="http://schemas.microsoft.com/office/drawing/2014/main" id="{95488B6F-3A8F-FF4D-A478-F79CD2719FD0}"/>
                </a:ext>
              </a:extLst>
            </p:cNvPr>
            <p:cNvCxnSpPr>
              <a:cxnSpLocks/>
            </p:cNvCxnSpPr>
            <p:nvPr/>
          </p:nvCxnSpPr>
          <p:spPr>
            <a:xfrm>
              <a:off x="5651462" y="3004201"/>
              <a:ext cx="1075681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0" name="Grupp 29">
            <a:extLst>
              <a:ext uri="{FF2B5EF4-FFF2-40B4-BE49-F238E27FC236}">
                <a16:creationId xmlns:a16="http://schemas.microsoft.com/office/drawing/2014/main" id="{AF714546-317F-A246-8388-C132AF146494}"/>
              </a:ext>
            </a:extLst>
          </p:cNvPr>
          <p:cNvGrpSpPr/>
          <p:nvPr/>
        </p:nvGrpSpPr>
        <p:grpSpPr>
          <a:xfrm>
            <a:off x="3683181" y="2388395"/>
            <a:ext cx="1071141" cy="573325"/>
            <a:chOff x="3878897" y="5156256"/>
            <a:chExt cx="1071141" cy="573325"/>
          </a:xfrm>
        </p:grpSpPr>
        <p:grpSp>
          <p:nvGrpSpPr>
            <p:cNvPr id="31" name="Grupp 30">
              <a:extLst>
                <a:ext uri="{FF2B5EF4-FFF2-40B4-BE49-F238E27FC236}">
                  <a16:creationId xmlns:a16="http://schemas.microsoft.com/office/drawing/2014/main" id="{CE9FF737-3DFA-794D-82DB-1E9DF51BC47E}"/>
                </a:ext>
              </a:extLst>
            </p:cNvPr>
            <p:cNvGrpSpPr/>
            <p:nvPr/>
          </p:nvGrpSpPr>
          <p:grpSpPr>
            <a:xfrm>
              <a:off x="3878897" y="5156256"/>
              <a:ext cx="804803" cy="573325"/>
              <a:chOff x="5532948" y="3836602"/>
              <a:chExt cx="804803" cy="573325"/>
            </a:xfrm>
          </p:grpSpPr>
          <p:cxnSp>
            <p:nvCxnSpPr>
              <p:cNvPr id="33" name="Rak 32">
                <a:extLst>
                  <a:ext uri="{FF2B5EF4-FFF2-40B4-BE49-F238E27FC236}">
                    <a16:creationId xmlns:a16="http://schemas.microsoft.com/office/drawing/2014/main" id="{79F83398-1CE3-4A4B-932A-8C7A7F97709A}"/>
                  </a:ext>
                </a:extLst>
              </p:cNvPr>
              <p:cNvCxnSpPr/>
              <p:nvPr/>
            </p:nvCxnSpPr>
            <p:spPr>
              <a:xfrm flipV="1">
                <a:off x="5900192" y="3907898"/>
                <a:ext cx="133815" cy="354739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grpSp>
            <p:nvGrpSpPr>
              <p:cNvPr id="34" name="Grupp 33">
                <a:extLst>
                  <a:ext uri="{FF2B5EF4-FFF2-40B4-BE49-F238E27FC236}">
                    <a16:creationId xmlns:a16="http://schemas.microsoft.com/office/drawing/2014/main" id="{B0B93D2B-805C-7046-B6C4-5758B82B7F34}"/>
                  </a:ext>
                </a:extLst>
              </p:cNvPr>
              <p:cNvGrpSpPr/>
              <p:nvPr/>
            </p:nvGrpSpPr>
            <p:grpSpPr>
              <a:xfrm>
                <a:off x="5532948" y="3836602"/>
                <a:ext cx="473206" cy="573325"/>
                <a:chOff x="3844477" y="1893054"/>
                <a:chExt cx="473206" cy="573325"/>
              </a:xfrm>
            </p:grpSpPr>
            <p:sp>
              <p:nvSpPr>
                <p:cNvPr id="39" name="textruta 38">
                  <a:extLst>
                    <a:ext uri="{FF2B5EF4-FFF2-40B4-BE49-F238E27FC236}">
                      <a16:creationId xmlns:a16="http://schemas.microsoft.com/office/drawing/2014/main" id="{61FE2656-54AD-3C46-B13E-E4B7A0C43F9A}"/>
                    </a:ext>
                  </a:extLst>
                </p:cNvPr>
                <p:cNvSpPr txBox="1"/>
                <p:nvPr/>
              </p:nvSpPr>
              <p:spPr>
                <a:xfrm>
                  <a:off x="3844477" y="1893054"/>
                  <a:ext cx="4732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24</a:t>
                  </a:r>
                </a:p>
              </p:txBody>
            </p:sp>
            <p:sp>
              <p:nvSpPr>
                <p:cNvPr id="40" name="textruta 39">
                  <a:extLst>
                    <a:ext uri="{FF2B5EF4-FFF2-40B4-BE49-F238E27FC236}">
                      <a16:creationId xmlns:a16="http://schemas.microsoft.com/office/drawing/2014/main" id="{22686999-2420-9847-A7F1-E44C7CB5AA82}"/>
                    </a:ext>
                  </a:extLst>
                </p:cNvPr>
                <p:cNvSpPr txBox="1"/>
                <p:nvPr/>
              </p:nvSpPr>
              <p:spPr>
                <a:xfrm>
                  <a:off x="3890921" y="2097047"/>
                  <a:ext cx="3289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solidFill>
                        <a:srgbClr val="A70001"/>
                      </a:solidFill>
                      <a:latin typeface="Bradley Hand" pitchFamily="2" charset="77"/>
                    </a:rPr>
                    <a:t>4</a:t>
                  </a:r>
                </a:p>
              </p:txBody>
            </p:sp>
            <p:cxnSp>
              <p:nvCxnSpPr>
                <p:cNvPr id="41" name="Rak 40">
                  <a:extLst>
                    <a:ext uri="{FF2B5EF4-FFF2-40B4-BE49-F238E27FC236}">
                      <a16:creationId xmlns:a16="http://schemas.microsoft.com/office/drawing/2014/main" id="{F4B14B30-749F-FD44-9940-926D136FB9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953720" y="2170087"/>
                  <a:ext cx="238488" cy="0"/>
                </a:xfrm>
                <a:prstGeom prst="line">
                  <a:avLst/>
                </a:prstGeom>
                <a:ln w="1587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5" name="Grupp 34">
                <a:extLst>
                  <a:ext uri="{FF2B5EF4-FFF2-40B4-BE49-F238E27FC236}">
                    <a16:creationId xmlns:a16="http://schemas.microsoft.com/office/drawing/2014/main" id="{BFDA2C15-1654-2C4C-A8FE-1001E2775CF4}"/>
                  </a:ext>
                </a:extLst>
              </p:cNvPr>
              <p:cNvGrpSpPr/>
              <p:nvPr/>
            </p:nvGrpSpPr>
            <p:grpSpPr>
              <a:xfrm>
                <a:off x="5991793" y="3836602"/>
                <a:ext cx="345958" cy="573325"/>
                <a:chOff x="3812039" y="1887565"/>
                <a:chExt cx="345958" cy="573325"/>
              </a:xfrm>
            </p:grpSpPr>
            <p:sp>
              <p:nvSpPr>
                <p:cNvPr id="36" name="textruta 35">
                  <a:extLst>
                    <a:ext uri="{FF2B5EF4-FFF2-40B4-BE49-F238E27FC236}">
                      <a16:creationId xmlns:a16="http://schemas.microsoft.com/office/drawing/2014/main" id="{724CFB36-28DD-904C-9D10-741DD4CCDE49}"/>
                    </a:ext>
                  </a:extLst>
                </p:cNvPr>
                <p:cNvSpPr txBox="1"/>
                <p:nvPr/>
              </p:nvSpPr>
              <p:spPr>
                <a:xfrm>
                  <a:off x="3833869" y="1887565"/>
                  <a:ext cx="32412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latin typeface="Bradley Hand" pitchFamily="2" charset="77"/>
                    </a:rPr>
                    <a:t>3</a:t>
                  </a:r>
                </a:p>
              </p:txBody>
            </p:sp>
            <p:sp>
              <p:nvSpPr>
                <p:cNvPr id="37" name="textruta 36">
                  <a:extLst>
                    <a:ext uri="{FF2B5EF4-FFF2-40B4-BE49-F238E27FC236}">
                      <a16:creationId xmlns:a16="http://schemas.microsoft.com/office/drawing/2014/main" id="{0FF14FD0-9FCE-0949-BB97-308E13A1ECC2}"/>
                    </a:ext>
                  </a:extLst>
                </p:cNvPr>
                <p:cNvSpPr txBox="1"/>
                <p:nvPr/>
              </p:nvSpPr>
              <p:spPr>
                <a:xfrm>
                  <a:off x="3812039" y="2091558"/>
                  <a:ext cx="32893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sv-SE" dirty="0">
                      <a:solidFill>
                        <a:srgbClr val="A70001"/>
                      </a:solidFill>
                      <a:latin typeface="Bradley Hand" pitchFamily="2" charset="77"/>
                    </a:rPr>
                    <a:t>4</a:t>
                  </a:r>
                </a:p>
              </p:txBody>
            </p:sp>
            <p:cxnSp>
              <p:nvCxnSpPr>
                <p:cNvPr id="38" name="Rak 37">
                  <a:extLst>
                    <a:ext uri="{FF2B5EF4-FFF2-40B4-BE49-F238E27FC236}">
                      <a16:creationId xmlns:a16="http://schemas.microsoft.com/office/drawing/2014/main" id="{5D9F5CB5-D1BF-EC41-9490-41987994D63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877932" y="2164598"/>
                  <a:ext cx="209587" cy="0"/>
                </a:xfrm>
                <a:prstGeom prst="line">
                  <a:avLst/>
                </a:prstGeom>
                <a:ln w="15875" cmpd="sng">
                  <a:solidFill>
                    <a:schemeClr val="tx1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2" name="textruta 31">
              <a:extLst>
                <a:ext uri="{FF2B5EF4-FFF2-40B4-BE49-F238E27FC236}">
                  <a16:creationId xmlns:a16="http://schemas.microsoft.com/office/drawing/2014/main" id="{E9965EAA-D5E6-1B47-93CE-822B84DA7450}"/>
                </a:ext>
              </a:extLst>
            </p:cNvPr>
            <p:cNvSpPr txBox="1"/>
            <p:nvPr/>
          </p:nvSpPr>
          <p:spPr>
            <a:xfrm>
              <a:off x="4650407" y="5236462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44" name="textruta 43">
            <a:extLst>
              <a:ext uri="{FF2B5EF4-FFF2-40B4-BE49-F238E27FC236}">
                <a16:creationId xmlns:a16="http://schemas.microsoft.com/office/drawing/2014/main" id="{17F6386D-D66B-C24B-9254-96FA39677394}"/>
              </a:ext>
            </a:extLst>
          </p:cNvPr>
          <p:cNvSpPr txBox="1"/>
          <p:nvPr/>
        </p:nvSpPr>
        <p:spPr>
          <a:xfrm>
            <a:off x="5191228" y="2458478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latin typeface="Bradley Hand" pitchFamily="2" charset="77"/>
              </a:rPr>
              <a:t>8</a:t>
            </a:r>
          </a:p>
        </p:txBody>
      </p:sp>
      <p:grpSp>
        <p:nvGrpSpPr>
          <p:cNvPr id="45" name="Grupp 44">
            <a:extLst>
              <a:ext uri="{FF2B5EF4-FFF2-40B4-BE49-F238E27FC236}">
                <a16:creationId xmlns:a16="http://schemas.microsoft.com/office/drawing/2014/main" id="{673225D8-AECE-D643-9F28-B7416BF0A072}"/>
              </a:ext>
            </a:extLst>
          </p:cNvPr>
          <p:cNvGrpSpPr/>
          <p:nvPr/>
        </p:nvGrpSpPr>
        <p:grpSpPr>
          <a:xfrm>
            <a:off x="4692486" y="2352058"/>
            <a:ext cx="590258" cy="609662"/>
            <a:chOff x="2881300" y="523760"/>
            <a:chExt cx="590258" cy="609662"/>
          </a:xfrm>
        </p:grpSpPr>
        <p:grpSp>
          <p:nvGrpSpPr>
            <p:cNvPr id="46" name="Grupp 45">
              <a:extLst>
                <a:ext uri="{FF2B5EF4-FFF2-40B4-BE49-F238E27FC236}">
                  <a16:creationId xmlns:a16="http://schemas.microsoft.com/office/drawing/2014/main" id="{4DE46ED2-E7B1-E246-9F5E-BF6491D3444A}"/>
                </a:ext>
              </a:extLst>
            </p:cNvPr>
            <p:cNvGrpSpPr/>
            <p:nvPr/>
          </p:nvGrpSpPr>
          <p:grpSpPr>
            <a:xfrm>
              <a:off x="2881300" y="523760"/>
              <a:ext cx="473206" cy="609662"/>
              <a:chOff x="3890620" y="1849282"/>
              <a:chExt cx="473206" cy="609662"/>
            </a:xfrm>
          </p:grpSpPr>
          <p:sp>
            <p:nvSpPr>
              <p:cNvPr id="48" name="textruta 47">
                <a:extLst>
                  <a:ext uri="{FF2B5EF4-FFF2-40B4-BE49-F238E27FC236}">
                    <a16:creationId xmlns:a16="http://schemas.microsoft.com/office/drawing/2014/main" id="{8612A370-F466-FA41-B35F-B38F630F250D}"/>
                  </a:ext>
                </a:extLst>
              </p:cNvPr>
              <p:cNvSpPr txBox="1"/>
              <p:nvPr/>
            </p:nvSpPr>
            <p:spPr>
              <a:xfrm>
                <a:off x="3890620" y="1849282"/>
                <a:ext cx="4732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24</a:t>
                </a:r>
              </a:p>
            </p:txBody>
          </p:sp>
          <p:sp>
            <p:nvSpPr>
              <p:cNvPr id="49" name="textruta 48">
                <a:extLst>
                  <a:ext uri="{FF2B5EF4-FFF2-40B4-BE49-F238E27FC236}">
                    <a16:creationId xmlns:a16="http://schemas.microsoft.com/office/drawing/2014/main" id="{591A361D-84E5-DF49-AB54-ABE23E060C9A}"/>
                  </a:ext>
                </a:extLst>
              </p:cNvPr>
              <p:cNvSpPr txBox="1"/>
              <p:nvPr/>
            </p:nvSpPr>
            <p:spPr>
              <a:xfrm>
                <a:off x="3931919" y="2089612"/>
                <a:ext cx="3289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Bradley Hand" pitchFamily="2" charset="77"/>
                  </a:rPr>
                  <a:t>3</a:t>
                </a:r>
              </a:p>
            </p:txBody>
          </p:sp>
          <p:cxnSp>
            <p:nvCxnSpPr>
              <p:cNvPr id="50" name="Rak 49">
                <a:extLst>
                  <a:ext uri="{FF2B5EF4-FFF2-40B4-BE49-F238E27FC236}">
                    <a16:creationId xmlns:a16="http://schemas.microsoft.com/office/drawing/2014/main" id="{69372323-5B2F-E44A-A9FB-D5213975870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969630" y="2154540"/>
                <a:ext cx="253515" cy="0"/>
              </a:xfrm>
              <a:prstGeom prst="line">
                <a:avLst/>
              </a:prstGeom>
              <a:ln w="15875" cmpd="sng"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textruta 46">
              <a:extLst>
                <a:ext uri="{FF2B5EF4-FFF2-40B4-BE49-F238E27FC236}">
                  <a16:creationId xmlns:a16="http://schemas.microsoft.com/office/drawing/2014/main" id="{5F4D20FD-C901-AD40-B03E-BEC58ADB99B5}"/>
                </a:ext>
              </a:extLst>
            </p:cNvPr>
            <p:cNvSpPr txBox="1"/>
            <p:nvPr/>
          </p:nvSpPr>
          <p:spPr>
            <a:xfrm>
              <a:off x="3171927" y="633885"/>
              <a:ext cx="299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=</a:t>
              </a:r>
            </a:p>
          </p:txBody>
        </p:sp>
      </p:grpSp>
      <p:sp>
        <p:nvSpPr>
          <p:cNvPr id="51" name="textruta 50">
            <a:extLst>
              <a:ext uri="{FF2B5EF4-FFF2-40B4-BE49-F238E27FC236}">
                <a16:creationId xmlns:a16="http://schemas.microsoft.com/office/drawing/2014/main" id="{0646A635-F804-104B-9108-48C3B594409B}"/>
              </a:ext>
            </a:extLst>
          </p:cNvPr>
          <p:cNvSpPr txBox="1"/>
          <p:nvPr/>
        </p:nvSpPr>
        <p:spPr>
          <a:xfrm>
            <a:off x="1247073" y="4615139"/>
            <a:ext cx="5090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u="sng" dirty="0">
                <a:latin typeface="Bradley Hand Bold"/>
                <a:cs typeface="Bradley Hand Bold"/>
              </a:rPr>
              <a:t>Svar</a:t>
            </a:r>
            <a:r>
              <a:rPr lang="sv-SE" dirty="0">
                <a:latin typeface="Bradley Hand Bold"/>
                <a:cs typeface="Bradley Hand Bold"/>
              </a:rPr>
              <a:t>:  Det blir 8 flaskor med saft.</a:t>
            </a:r>
          </a:p>
        </p:txBody>
      </p:sp>
    </p:spTree>
    <p:extLst>
      <p:ext uri="{BB962C8B-B14F-4D97-AF65-F5344CB8AC3E}">
        <p14:creationId xmlns:p14="http://schemas.microsoft.com/office/powerpoint/2010/main" val="195502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51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32436</TotalTime>
  <Words>648</Words>
  <Application>Microsoft Macintosh PowerPoint</Application>
  <PresentationFormat>Bildspel på skärmen (4:3)</PresentationFormat>
  <Paragraphs>330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Arial</vt:lpstr>
      <vt:lpstr>Bradley Hand</vt:lpstr>
      <vt:lpstr>Bradley Hand Bold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Kristina Johnson Förvaltning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Gemensamma Uppgifter (GU)</dc:title>
  <dc:creator>Kristina Johnson</dc:creator>
  <cp:lastModifiedBy>Kristina Johnson</cp:lastModifiedBy>
  <cp:revision>228</cp:revision>
  <dcterms:created xsi:type="dcterms:W3CDTF">2017-04-10T07:17:33Z</dcterms:created>
  <dcterms:modified xsi:type="dcterms:W3CDTF">2021-08-05T07:45:30Z</dcterms:modified>
</cp:coreProperties>
</file>