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27" r:id="rId2"/>
    <p:sldId id="328" r:id="rId3"/>
    <p:sldId id="329" r:id="rId4"/>
    <p:sldId id="330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 autoAdjust="0"/>
    <p:restoredTop sz="94558" autoAdjust="0"/>
  </p:normalViewPr>
  <p:slideViewPr>
    <p:cSldViewPr snapToGrid="0" snapToObjects="1">
      <p:cViewPr>
        <p:scale>
          <a:sx n="141" d="100"/>
          <a:sy n="141" d="100"/>
        </p:scale>
        <p:origin x="-53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79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8311919-8D75-9E41-BE09-0E45D8D817DF}"/>
              </a:ext>
            </a:extLst>
          </p:cNvPr>
          <p:cNvSpPr txBox="1"/>
          <p:nvPr/>
        </p:nvSpPr>
        <p:spPr>
          <a:xfrm>
            <a:off x="2876765" y="754668"/>
            <a:ext cx="40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Multiplikation av två tal i bråkform</a:t>
            </a:r>
          </a:p>
        </p:txBody>
      </p:sp>
      <p:sp>
        <p:nvSpPr>
          <p:cNvPr id="3" name="Rektangel 1">
            <a:extLst>
              <a:ext uri="{FF2B5EF4-FFF2-40B4-BE49-F238E27FC236}">
                <a16:creationId xmlns:a16="http://schemas.microsoft.com/office/drawing/2014/main" id="{BD00A440-81E4-CD44-BBCA-85E03CA7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1.5			                      Multiplikation av bråk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4733FE-9592-DD41-A066-5AA72F48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55" y="1246958"/>
            <a:ext cx="2050993" cy="213935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F77CFB5-1AB4-FE47-8AC1-AE1454F7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3" y="3369095"/>
            <a:ext cx="2039546" cy="70091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FD8EE57-38A5-F14B-A6EA-802FAAB9E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166" y="1260841"/>
            <a:ext cx="2652961" cy="21166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9A59A2B-8345-1A4F-80C1-28FEBCD0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166" y="3379758"/>
            <a:ext cx="2644078" cy="69609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2C83F5F-659F-8748-81C8-477AFD9C2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127" y="1257464"/>
            <a:ext cx="2030663" cy="210419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9EC315-05AB-D84A-99B8-335D8D698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127" y="3361471"/>
            <a:ext cx="2030663" cy="724573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395A9E3-CE86-C44E-962C-7D0D3B778179}"/>
              </a:ext>
            </a:extLst>
          </p:cNvPr>
          <p:cNvGrpSpPr/>
          <p:nvPr/>
        </p:nvGrpSpPr>
        <p:grpSpPr>
          <a:xfrm>
            <a:off x="3633301" y="4861574"/>
            <a:ext cx="1004988" cy="600628"/>
            <a:chOff x="3187592" y="1714150"/>
            <a:chExt cx="997456" cy="600628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DA1D5A19-72F5-4F42-ABC1-B0D059D5C332}"/>
                </a:ext>
              </a:extLst>
            </p:cNvPr>
            <p:cNvGrpSpPr/>
            <p:nvPr/>
          </p:nvGrpSpPr>
          <p:grpSpPr>
            <a:xfrm>
              <a:off x="3187592" y="1714150"/>
              <a:ext cx="492478" cy="600628"/>
              <a:chOff x="3187592" y="1714150"/>
              <a:chExt cx="492478" cy="600628"/>
            </a:xfrm>
          </p:grpSpPr>
          <p:grpSp>
            <p:nvGrpSpPr>
              <p:cNvPr id="24" name="Grupp 23">
                <a:extLst>
                  <a:ext uri="{FF2B5EF4-FFF2-40B4-BE49-F238E27FC236}">
                    <a16:creationId xmlns:a16="http://schemas.microsoft.com/office/drawing/2014/main" id="{6D6A3E7A-FB00-D64D-A2D2-F385F380E0C6}"/>
                  </a:ext>
                </a:extLst>
              </p:cNvPr>
              <p:cNvGrpSpPr/>
              <p:nvPr/>
            </p:nvGrpSpPr>
            <p:grpSpPr>
              <a:xfrm>
                <a:off x="3187592" y="1714150"/>
                <a:ext cx="306156" cy="600628"/>
                <a:chOff x="4119444" y="1868493"/>
                <a:chExt cx="306156" cy="600628"/>
              </a:xfrm>
            </p:grpSpPr>
            <p:sp>
              <p:nvSpPr>
                <p:cNvPr id="26" name="textruta 25">
                  <a:extLst>
                    <a:ext uri="{FF2B5EF4-FFF2-40B4-BE49-F238E27FC236}">
                      <a16:creationId xmlns:a16="http://schemas.microsoft.com/office/drawing/2014/main" id="{2AA3D902-4565-E642-891D-D54B24D3A7AC}"/>
                    </a:ext>
                  </a:extLst>
                </p:cNvPr>
                <p:cNvSpPr txBox="1"/>
                <p:nvPr/>
              </p:nvSpPr>
              <p:spPr>
                <a:xfrm>
                  <a:off x="4119444" y="186849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38D27D22-FDFA-1D4D-81C5-FF802318199C}"/>
                    </a:ext>
                  </a:extLst>
                </p:cNvPr>
                <p:cNvSpPr txBox="1"/>
                <p:nvPr/>
              </p:nvSpPr>
              <p:spPr>
                <a:xfrm>
                  <a:off x="4123914" y="209978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cxnSp>
              <p:nvCxnSpPr>
                <p:cNvPr id="28" name="Rak 27">
                  <a:extLst>
                    <a:ext uri="{FF2B5EF4-FFF2-40B4-BE49-F238E27FC236}">
                      <a16:creationId xmlns:a16="http://schemas.microsoft.com/office/drawing/2014/main" id="{74E79587-03BF-0948-B171-9A4A234D31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6115" y="2170804"/>
                  <a:ext cx="152846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3AA69318-6C16-434A-B1EC-9E25BEFB6030}"/>
                  </a:ext>
                </a:extLst>
              </p:cNvPr>
              <p:cNvSpPr txBox="1"/>
              <p:nvPr/>
            </p:nvSpPr>
            <p:spPr>
              <a:xfrm>
                <a:off x="3360728" y="1831795"/>
                <a:ext cx="319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0B635A3A-2CD2-5541-9E79-C6B0DE4FACAA}"/>
                </a:ext>
              </a:extLst>
            </p:cNvPr>
            <p:cNvGrpSpPr/>
            <p:nvPr/>
          </p:nvGrpSpPr>
          <p:grpSpPr>
            <a:xfrm>
              <a:off x="3573929" y="1718144"/>
              <a:ext cx="307018" cy="590095"/>
              <a:chOff x="3902461" y="1892151"/>
              <a:chExt cx="307018" cy="590095"/>
            </a:xfrm>
          </p:grpSpPr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76048068-DC0B-3D47-8A26-41B9B3841BB4}"/>
                  </a:ext>
                </a:extLst>
              </p:cNvPr>
              <p:cNvSpPr txBox="1"/>
              <p:nvPr/>
            </p:nvSpPr>
            <p:spPr>
              <a:xfrm>
                <a:off x="3902461" y="189215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155F3B8A-7AF2-904D-BF7F-4122C3DA88E4}"/>
                  </a:ext>
                </a:extLst>
              </p:cNvPr>
              <p:cNvSpPr txBox="1"/>
              <p:nvPr/>
            </p:nvSpPr>
            <p:spPr>
              <a:xfrm>
                <a:off x="3907819" y="211291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86A0FE87-D724-0049-A1C6-48CEC229C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6023" y="2190975"/>
                <a:ext cx="17453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17E08836-7A1F-1A40-BE56-495F48140E7C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7F0A545-7E68-CC4A-BC09-658885AEF483}"/>
              </a:ext>
            </a:extLst>
          </p:cNvPr>
          <p:cNvGrpSpPr/>
          <p:nvPr/>
        </p:nvGrpSpPr>
        <p:grpSpPr>
          <a:xfrm>
            <a:off x="4563261" y="4826139"/>
            <a:ext cx="853555" cy="627688"/>
            <a:chOff x="6350248" y="2912117"/>
            <a:chExt cx="853555" cy="627688"/>
          </a:xfrm>
        </p:grpSpPr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AA54A659-1365-2D4B-A8CA-DE58A757ACD7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F06D155A-CAB1-434F-A1E6-D63B1B1F8AAB}"/>
                </a:ext>
              </a:extLst>
            </p:cNvPr>
            <p:cNvGrpSpPr/>
            <p:nvPr/>
          </p:nvGrpSpPr>
          <p:grpSpPr>
            <a:xfrm>
              <a:off x="6350248" y="2912117"/>
              <a:ext cx="646963" cy="627688"/>
              <a:chOff x="3839586" y="1864034"/>
              <a:chExt cx="646963" cy="627688"/>
            </a:xfrm>
          </p:grpSpPr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4F1AE5C1-9508-A943-AA6C-F46B52B9A0EC}"/>
                  </a:ext>
                </a:extLst>
              </p:cNvPr>
              <p:cNvSpPr txBox="1"/>
              <p:nvPr/>
            </p:nvSpPr>
            <p:spPr>
              <a:xfrm>
                <a:off x="3904338" y="1864034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 </a:t>
                </a:r>
                <a:r>
                  <a:rPr lang="is-IS" dirty="0"/>
                  <a:t>∙ </a:t>
                </a:r>
                <a:r>
                  <a:rPr lang="sv-SE" dirty="0"/>
                  <a:t>1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E2B4C855-64DE-874D-9758-BA77BB9984F9}"/>
                  </a:ext>
                </a:extLst>
              </p:cNvPr>
              <p:cNvSpPr txBox="1"/>
              <p:nvPr/>
            </p:nvSpPr>
            <p:spPr>
              <a:xfrm>
                <a:off x="3839586" y="212239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  <a:r>
                  <a:rPr lang="is-IS" dirty="0"/>
                  <a:t> ∙ </a:t>
                </a:r>
                <a:r>
                  <a:rPr lang="sv-SE" dirty="0"/>
                  <a:t>2</a:t>
                </a:r>
              </a:p>
            </p:txBody>
          </p:sp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95E0EE73-9989-CD49-BF45-3F6A89AE6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F459ED3-51C5-9F40-B837-5DAB16A8CF78}"/>
              </a:ext>
            </a:extLst>
          </p:cNvPr>
          <p:cNvGrpSpPr/>
          <p:nvPr/>
        </p:nvGrpSpPr>
        <p:grpSpPr>
          <a:xfrm>
            <a:off x="5384573" y="4845177"/>
            <a:ext cx="301686" cy="608650"/>
            <a:chOff x="3905144" y="1878552"/>
            <a:chExt cx="301686" cy="608650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2ADAC1CF-443A-0048-BC3A-D3C5ECD8EDEB}"/>
                </a:ext>
              </a:extLst>
            </p:cNvPr>
            <p:cNvSpPr txBox="1"/>
            <p:nvPr/>
          </p:nvSpPr>
          <p:spPr>
            <a:xfrm>
              <a:off x="3905144" y="1878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8EA7520-32F8-8148-A64A-0E3259F552B3}"/>
                </a:ext>
              </a:extLst>
            </p:cNvPr>
            <p:cNvSpPr txBox="1"/>
            <p:nvPr/>
          </p:nvSpPr>
          <p:spPr>
            <a:xfrm>
              <a:off x="3905144" y="21178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AF3B3521-79C7-834E-B9A2-ED6E60CF6CB8}"/>
                </a:ext>
              </a:extLst>
            </p:cNvPr>
            <p:cNvCxnSpPr>
              <a:cxnSpLocks/>
            </p:cNvCxnSpPr>
            <p:nvPr/>
          </p:nvCxnSpPr>
          <p:spPr>
            <a:xfrm>
              <a:off x="3951619" y="2176056"/>
              <a:ext cx="178911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B8520E59-3C8A-EB47-8E09-157C03E46784}"/>
              </a:ext>
            </a:extLst>
          </p:cNvPr>
          <p:cNvGrpSpPr/>
          <p:nvPr/>
        </p:nvGrpSpPr>
        <p:grpSpPr>
          <a:xfrm>
            <a:off x="2955431" y="5677323"/>
            <a:ext cx="4189244" cy="608650"/>
            <a:chOff x="2955431" y="5677323"/>
            <a:chExt cx="4189244" cy="608650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1E07557B-EAC0-3742-B81C-63D87E8C42DB}"/>
                </a:ext>
              </a:extLst>
            </p:cNvPr>
            <p:cNvSpPr txBox="1"/>
            <p:nvPr/>
          </p:nvSpPr>
          <p:spPr>
            <a:xfrm>
              <a:off x="2955431" y="5796982"/>
              <a:ext cx="4189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Den röda kvadraten har arean      cm</a:t>
              </a:r>
              <a:r>
                <a:rPr lang="sv-SE" baseline="30000" dirty="0"/>
                <a:t>2</a:t>
              </a:r>
              <a:r>
                <a:rPr lang="sv-SE" dirty="0"/>
                <a:t>.     </a:t>
              </a:r>
            </a:p>
          </p:txBody>
        </p:sp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DA85A68B-7FF8-FD4F-85CE-4DCF987F77C4}"/>
                </a:ext>
              </a:extLst>
            </p:cNvPr>
            <p:cNvGrpSpPr/>
            <p:nvPr/>
          </p:nvGrpSpPr>
          <p:grpSpPr>
            <a:xfrm>
              <a:off x="5810401" y="5677323"/>
              <a:ext cx="301686" cy="608650"/>
              <a:chOff x="3905144" y="1878552"/>
              <a:chExt cx="301686" cy="608650"/>
            </a:xfrm>
          </p:grpSpPr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7FFA8EA7-FCF0-204F-8EE1-972B25B85F5E}"/>
                  </a:ext>
                </a:extLst>
              </p:cNvPr>
              <p:cNvSpPr txBox="1"/>
              <p:nvPr/>
            </p:nvSpPr>
            <p:spPr>
              <a:xfrm>
                <a:off x="3905144" y="187855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DC3B06ED-8497-7D43-9C14-2A8413F4C319}"/>
                  </a:ext>
                </a:extLst>
              </p:cNvPr>
              <p:cNvSpPr txBox="1"/>
              <p:nvPr/>
            </p:nvSpPr>
            <p:spPr>
              <a:xfrm>
                <a:off x="3905144" y="211787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10B56E63-D934-4A47-B0B6-D8E57AF3C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1139" y="2182877"/>
                <a:ext cx="16969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47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B6382B-8845-E043-9510-80C0EAA0FF01}"/>
              </a:ext>
            </a:extLst>
          </p:cNvPr>
          <p:cNvSpPr txBox="1"/>
          <p:nvPr/>
        </p:nvSpPr>
        <p:spPr>
          <a:xfrm>
            <a:off x="2612269" y="444830"/>
            <a:ext cx="40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Multiplikation av ett heltal och ett  bråk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0D998EA2-3D71-CA41-88C7-966737E19895}"/>
              </a:ext>
            </a:extLst>
          </p:cNvPr>
          <p:cNvGrpSpPr/>
          <p:nvPr/>
        </p:nvGrpSpPr>
        <p:grpSpPr>
          <a:xfrm>
            <a:off x="3315240" y="2382977"/>
            <a:ext cx="1020368" cy="684127"/>
            <a:chOff x="3164680" y="1660027"/>
            <a:chExt cx="1020368" cy="684127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23815B67-52AA-8949-9F82-CF56021D58AD}"/>
                </a:ext>
              </a:extLst>
            </p:cNvPr>
            <p:cNvGrpSpPr/>
            <p:nvPr/>
          </p:nvGrpSpPr>
          <p:grpSpPr>
            <a:xfrm>
              <a:off x="3164680" y="1817066"/>
              <a:ext cx="444187" cy="369691"/>
              <a:chOff x="3164680" y="1817066"/>
              <a:chExt cx="444187" cy="369691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C6E400A7-B89A-C845-9269-3773F13FEDC3}"/>
                  </a:ext>
                </a:extLst>
              </p:cNvPr>
              <p:cNvSpPr txBox="1"/>
              <p:nvPr/>
            </p:nvSpPr>
            <p:spPr>
              <a:xfrm>
                <a:off x="3164680" y="1817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2F8D0B9B-AB06-0942-9204-B96CB17CEEF9}"/>
                  </a:ext>
                </a:extLst>
              </p:cNvPr>
              <p:cNvSpPr txBox="1"/>
              <p:nvPr/>
            </p:nvSpPr>
            <p:spPr>
              <a:xfrm>
                <a:off x="3280094" y="1817425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6BFA276-17B2-0948-AA7D-FAF596C2EECD}"/>
                </a:ext>
              </a:extLst>
            </p:cNvPr>
            <p:cNvGrpSpPr/>
            <p:nvPr/>
          </p:nvGrpSpPr>
          <p:grpSpPr>
            <a:xfrm>
              <a:off x="3581754" y="1660027"/>
              <a:ext cx="301660" cy="684127"/>
              <a:chOff x="3910286" y="1834034"/>
              <a:chExt cx="301660" cy="684127"/>
            </a:xfrm>
          </p:grpSpPr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43F433B5-815D-4040-8C66-B59C40B86326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40088CAA-25FC-FA4F-92A3-0FBDD19BDC37}"/>
                  </a:ext>
                </a:extLst>
              </p:cNvPr>
              <p:cNvSpPr txBox="1"/>
              <p:nvPr/>
            </p:nvSpPr>
            <p:spPr>
              <a:xfrm>
                <a:off x="3910286" y="214882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27" name="Rak 26">
                <a:extLst>
                  <a:ext uri="{FF2B5EF4-FFF2-40B4-BE49-F238E27FC236}">
                    <a16:creationId xmlns:a16="http://schemas.microsoft.com/office/drawing/2014/main" id="{7E4443FB-0797-AC41-990E-7190423B0574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0CD1608D-E6CB-E248-BECF-46100A258D34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659FC18E-A557-4649-A5CD-7B05A471BE83}"/>
              </a:ext>
            </a:extLst>
          </p:cNvPr>
          <p:cNvGrpSpPr/>
          <p:nvPr/>
        </p:nvGrpSpPr>
        <p:grpSpPr>
          <a:xfrm>
            <a:off x="2504094" y="1760320"/>
            <a:ext cx="1832568" cy="684127"/>
            <a:chOff x="864268" y="1885887"/>
            <a:chExt cx="1832568" cy="684127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709BB2D6-5B0C-3B4D-940E-4E19BC8479D0}"/>
                </a:ext>
              </a:extLst>
            </p:cNvPr>
            <p:cNvGrpSpPr/>
            <p:nvPr/>
          </p:nvGrpSpPr>
          <p:grpSpPr>
            <a:xfrm>
              <a:off x="864268" y="1885887"/>
              <a:ext cx="1509314" cy="684127"/>
              <a:chOff x="2977407" y="1635681"/>
              <a:chExt cx="1509314" cy="684127"/>
            </a:xfrm>
          </p:grpSpPr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49B99C36-615F-4146-9B7D-AD3071B58276}"/>
                  </a:ext>
                </a:extLst>
              </p:cNvPr>
              <p:cNvGrpSpPr/>
              <p:nvPr/>
            </p:nvGrpSpPr>
            <p:grpSpPr>
              <a:xfrm>
                <a:off x="2977407" y="1635681"/>
                <a:ext cx="1207641" cy="684127"/>
                <a:chOff x="2977407" y="1660027"/>
                <a:chExt cx="1207641" cy="684127"/>
              </a:xfrm>
            </p:grpSpPr>
            <p:grpSp>
              <p:nvGrpSpPr>
                <p:cNvPr id="10" name="Grupp 9">
                  <a:extLst>
                    <a:ext uri="{FF2B5EF4-FFF2-40B4-BE49-F238E27FC236}">
                      <a16:creationId xmlns:a16="http://schemas.microsoft.com/office/drawing/2014/main" id="{62DA1320-B803-E049-907E-2D5D410142B2}"/>
                    </a:ext>
                  </a:extLst>
                </p:cNvPr>
                <p:cNvGrpSpPr/>
                <p:nvPr/>
              </p:nvGrpSpPr>
              <p:grpSpPr>
                <a:xfrm>
                  <a:off x="2977407" y="1679691"/>
                  <a:ext cx="631460" cy="664463"/>
                  <a:chOff x="2977407" y="1679691"/>
                  <a:chExt cx="631460" cy="664463"/>
                </a:xfrm>
              </p:grpSpPr>
              <p:grpSp>
                <p:nvGrpSpPr>
                  <p:cNvPr id="16" name="Grupp 15">
                    <a:extLst>
                      <a:ext uri="{FF2B5EF4-FFF2-40B4-BE49-F238E27FC236}">
                        <a16:creationId xmlns:a16="http://schemas.microsoft.com/office/drawing/2014/main" id="{EA1C5939-0974-F343-891C-A2DA17991A54}"/>
                      </a:ext>
                    </a:extLst>
                  </p:cNvPr>
                  <p:cNvGrpSpPr/>
                  <p:nvPr/>
                </p:nvGrpSpPr>
                <p:grpSpPr>
                  <a:xfrm>
                    <a:off x="2977407" y="1679691"/>
                    <a:ext cx="302713" cy="664463"/>
                    <a:chOff x="3909259" y="1834034"/>
                    <a:chExt cx="302713" cy="664463"/>
                  </a:xfrm>
                </p:grpSpPr>
                <p:sp>
                  <p:nvSpPr>
                    <p:cNvPr id="18" name="textruta 17">
                      <a:extLst>
                        <a:ext uri="{FF2B5EF4-FFF2-40B4-BE49-F238E27FC236}">
                          <a16:creationId xmlns:a16="http://schemas.microsoft.com/office/drawing/2014/main" id="{90F7917E-EEB4-294D-B32C-334DE8BB31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0286" y="1834034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1</a:t>
                      </a:r>
                    </a:p>
                  </p:txBody>
                </p:sp>
                <p:sp>
                  <p:nvSpPr>
                    <p:cNvPr id="19" name="textruta 18">
                      <a:extLst>
                        <a:ext uri="{FF2B5EF4-FFF2-40B4-BE49-F238E27FC236}">
                          <a16:creationId xmlns:a16="http://schemas.microsoft.com/office/drawing/2014/main" id="{7F2D2369-1101-FC4C-85D1-312D49EF5D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9259" y="2129165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2</a:t>
                      </a:r>
                    </a:p>
                  </p:txBody>
                </p:sp>
                <p:cxnSp>
                  <p:nvCxnSpPr>
                    <p:cNvPr id="20" name="Rak 19">
                      <a:extLst>
                        <a:ext uri="{FF2B5EF4-FFF2-40B4-BE49-F238E27FC236}">
                          <a16:creationId xmlns:a16="http://schemas.microsoft.com/office/drawing/2014/main" id="{09891072-20ED-6040-B785-B0B6D4D744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0286" y="2156435"/>
                      <a:ext cx="301660" cy="0"/>
                    </a:xfrm>
                    <a:prstGeom prst="line">
                      <a:avLst/>
                    </a:prstGeom>
                    <a:ln w="158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ruta 16">
                    <a:extLst>
                      <a:ext uri="{FF2B5EF4-FFF2-40B4-BE49-F238E27FC236}">
                        <a16:creationId xmlns:a16="http://schemas.microsoft.com/office/drawing/2014/main" id="{89DFC2D3-357E-AA46-A258-4404B0C3981D}"/>
                      </a:ext>
                    </a:extLst>
                  </p:cNvPr>
                  <p:cNvSpPr txBox="1"/>
                  <p:nvPr/>
                </p:nvSpPr>
                <p:spPr>
                  <a:xfrm>
                    <a:off x="3280094" y="1817425"/>
                    <a:ext cx="328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+</a:t>
                    </a:r>
                  </a:p>
                </p:txBody>
              </p:sp>
            </p:grpSp>
            <p:grpSp>
              <p:nvGrpSpPr>
                <p:cNvPr id="11" name="Grupp 10">
                  <a:extLst>
                    <a:ext uri="{FF2B5EF4-FFF2-40B4-BE49-F238E27FC236}">
                      <a16:creationId xmlns:a16="http://schemas.microsoft.com/office/drawing/2014/main" id="{89D91CDB-788C-4641-8969-E3A9383624FA}"/>
                    </a:ext>
                  </a:extLst>
                </p:cNvPr>
                <p:cNvGrpSpPr/>
                <p:nvPr/>
              </p:nvGrpSpPr>
              <p:grpSpPr>
                <a:xfrm>
                  <a:off x="3581754" y="1660027"/>
                  <a:ext cx="301660" cy="684127"/>
                  <a:chOff x="3910286" y="1834034"/>
                  <a:chExt cx="301660" cy="684127"/>
                </a:xfrm>
              </p:grpSpPr>
              <p:sp>
                <p:nvSpPr>
                  <p:cNvPr id="13" name="textruta 12">
                    <a:extLst>
                      <a:ext uri="{FF2B5EF4-FFF2-40B4-BE49-F238E27FC236}">
                        <a16:creationId xmlns:a16="http://schemas.microsoft.com/office/drawing/2014/main" id="{946262A3-7F3E-CE40-B598-E0E22CA8D3AE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1</a:t>
                    </a:r>
                  </a:p>
                </p:txBody>
              </p:sp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D0197284-C641-0443-89EE-6FA632C9E123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2148829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cxnSp>
                <p:nvCxnSpPr>
                  <p:cNvPr id="15" name="Rak 14">
                    <a:extLst>
                      <a:ext uri="{FF2B5EF4-FFF2-40B4-BE49-F238E27FC236}">
                        <a16:creationId xmlns:a16="http://schemas.microsoft.com/office/drawing/2014/main" id="{48B15CD2-343F-D640-A5DF-0238CB5CB10D}"/>
                      </a:ext>
                    </a:extLst>
                  </p:cNvPr>
                  <p:cNvCxnSpPr/>
                  <p:nvPr/>
                </p:nvCxnSpPr>
                <p:spPr>
                  <a:xfrm>
                    <a:off x="3910286" y="2169264"/>
                    <a:ext cx="301660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textruta 11">
                  <a:extLst>
                    <a:ext uri="{FF2B5EF4-FFF2-40B4-BE49-F238E27FC236}">
                      <a16:creationId xmlns:a16="http://schemas.microsoft.com/office/drawing/2014/main" id="{670D817E-28AB-B949-983C-DB26B5082B7B}"/>
                    </a:ext>
                  </a:extLst>
                </p:cNvPr>
                <p:cNvSpPr txBox="1"/>
                <p:nvPr/>
              </p:nvSpPr>
              <p:spPr>
                <a:xfrm>
                  <a:off x="3885417" y="1810591"/>
                  <a:ext cx="2996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+</a:t>
                  </a:r>
                </a:p>
              </p:txBody>
            </p:sp>
          </p:grpSp>
          <p:grpSp>
            <p:nvGrpSpPr>
              <p:cNvPr id="6" name="Grupp 5">
                <a:extLst>
                  <a:ext uri="{FF2B5EF4-FFF2-40B4-BE49-F238E27FC236}">
                    <a16:creationId xmlns:a16="http://schemas.microsoft.com/office/drawing/2014/main" id="{9CBAEA89-C0C5-0A4E-AA17-F3093E0399BC}"/>
                  </a:ext>
                </a:extLst>
              </p:cNvPr>
              <p:cNvGrpSpPr/>
              <p:nvPr/>
            </p:nvGrpSpPr>
            <p:grpSpPr>
              <a:xfrm>
                <a:off x="4185035" y="1653193"/>
                <a:ext cx="301686" cy="666615"/>
                <a:chOff x="3910273" y="1834034"/>
                <a:chExt cx="301686" cy="666615"/>
              </a:xfrm>
            </p:grpSpPr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DC0CCF85-78CC-B640-907B-4952F0CB9979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8" name="textruta 7">
                  <a:extLst>
                    <a:ext uri="{FF2B5EF4-FFF2-40B4-BE49-F238E27FC236}">
                      <a16:creationId xmlns:a16="http://schemas.microsoft.com/office/drawing/2014/main" id="{9106A386-7957-634D-BC4C-5E0BF39CAD49}"/>
                    </a:ext>
                  </a:extLst>
                </p:cNvPr>
                <p:cNvSpPr txBox="1"/>
                <p:nvPr/>
              </p:nvSpPr>
              <p:spPr>
                <a:xfrm>
                  <a:off x="3910273" y="213131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cxnSp>
              <p:nvCxnSpPr>
                <p:cNvPr id="9" name="Rak 8">
                  <a:extLst>
                    <a:ext uri="{FF2B5EF4-FFF2-40B4-BE49-F238E27FC236}">
                      <a16:creationId xmlns:a16="http://schemas.microsoft.com/office/drawing/2014/main" id="{E3A1B30E-C481-BA4D-9465-52C3D14564CE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4288936A-F99E-1C45-95CD-E0DB749A9B47}"/>
                </a:ext>
              </a:extLst>
            </p:cNvPr>
            <p:cNvSpPr txBox="1"/>
            <p:nvPr/>
          </p:nvSpPr>
          <p:spPr>
            <a:xfrm>
              <a:off x="2397205" y="2053963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88E0FA1F-7BA7-264F-86AD-2CB77A26C064}"/>
              </a:ext>
            </a:extLst>
          </p:cNvPr>
          <p:cNvGrpSpPr/>
          <p:nvPr/>
        </p:nvGrpSpPr>
        <p:grpSpPr>
          <a:xfrm>
            <a:off x="4380408" y="1263669"/>
            <a:ext cx="1264881" cy="473519"/>
            <a:chOff x="2772379" y="1333894"/>
            <a:chExt cx="1264881" cy="473519"/>
          </a:xfrm>
        </p:grpSpPr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6C54C226-93D8-9B45-8908-5A6D5C3DB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2379" y="1333894"/>
              <a:ext cx="965250" cy="473519"/>
            </a:xfrm>
            <a:prstGeom prst="rect">
              <a:avLst/>
            </a:prstGeom>
          </p:spPr>
        </p:pic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F18AA364-5698-0949-8476-53A66F14B23C}"/>
                </a:ext>
              </a:extLst>
            </p:cNvPr>
            <p:cNvSpPr txBox="1"/>
            <p:nvPr/>
          </p:nvSpPr>
          <p:spPr>
            <a:xfrm>
              <a:off x="3737629" y="1385987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A1573148-E969-5848-8CB6-4C5DEDE8F32D}"/>
              </a:ext>
            </a:extLst>
          </p:cNvPr>
          <p:cNvGrpSpPr/>
          <p:nvPr/>
        </p:nvGrpSpPr>
        <p:grpSpPr>
          <a:xfrm>
            <a:off x="4657807" y="1771143"/>
            <a:ext cx="986154" cy="666615"/>
            <a:chOff x="4185035" y="1653193"/>
            <a:chExt cx="986154" cy="666615"/>
          </a:xfrm>
        </p:grpSpPr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669F6A21-93D5-EF43-9AFA-18BE5E3D699E}"/>
                </a:ext>
              </a:extLst>
            </p:cNvPr>
            <p:cNvSpPr txBox="1"/>
            <p:nvPr/>
          </p:nvSpPr>
          <p:spPr>
            <a:xfrm>
              <a:off x="4871558" y="177726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054015D-7157-EE4C-A154-21FF3CEFBECD}"/>
                </a:ext>
              </a:extLst>
            </p:cNvPr>
            <p:cNvGrpSpPr/>
            <p:nvPr/>
          </p:nvGrpSpPr>
          <p:grpSpPr>
            <a:xfrm>
              <a:off x="4185035" y="1653193"/>
              <a:ext cx="301686" cy="666615"/>
              <a:chOff x="3910273" y="1834034"/>
              <a:chExt cx="301686" cy="666615"/>
            </a:xfrm>
          </p:grpSpPr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5B760443-9E91-DD48-AF06-301C7D36E0FD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7D3F9BE8-376C-0D4F-9E22-C7A1B30EED64}"/>
                  </a:ext>
                </a:extLst>
              </p:cNvPr>
              <p:cNvSpPr txBox="1"/>
              <p:nvPr/>
            </p:nvSpPr>
            <p:spPr>
              <a:xfrm>
                <a:off x="3910273" y="21313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F7C1661B-6457-EE41-BDB1-26F9F616199E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BBBFB6AA-7C4B-DA4F-8120-F29CFCA08C38}"/>
              </a:ext>
            </a:extLst>
          </p:cNvPr>
          <p:cNvGrpSpPr/>
          <p:nvPr/>
        </p:nvGrpSpPr>
        <p:grpSpPr>
          <a:xfrm>
            <a:off x="4700572" y="2375248"/>
            <a:ext cx="986154" cy="666615"/>
            <a:chOff x="4185035" y="1653193"/>
            <a:chExt cx="986154" cy="666615"/>
          </a:xfrm>
        </p:grpSpPr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A19F8AAC-A709-434F-944B-8E198DDF2D60}"/>
                </a:ext>
              </a:extLst>
            </p:cNvPr>
            <p:cNvSpPr txBox="1"/>
            <p:nvPr/>
          </p:nvSpPr>
          <p:spPr>
            <a:xfrm>
              <a:off x="4871558" y="177726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1B41DBCA-6780-6C49-8333-110C95BAC77D}"/>
                </a:ext>
              </a:extLst>
            </p:cNvPr>
            <p:cNvGrpSpPr/>
            <p:nvPr/>
          </p:nvGrpSpPr>
          <p:grpSpPr>
            <a:xfrm>
              <a:off x="4185035" y="1653193"/>
              <a:ext cx="301686" cy="666615"/>
              <a:chOff x="3910273" y="1834034"/>
              <a:chExt cx="301686" cy="666615"/>
            </a:xfrm>
          </p:grpSpPr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5EDEAA0C-B9AD-B646-B881-6854E11A2094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FC3C2F72-3972-B74E-A956-2192B6438CF7}"/>
                  </a:ext>
                </a:extLst>
              </p:cNvPr>
              <p:cNvSpPr txBox="1"/>
              <p:nvPr/>
            </p:nvSpPr>
            <p:spPr>
              <a:xfrm>
                <a:off x="3910273" y="21313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0668DC65-638E-7943-9172-1D399A495915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5423044E-5074-5A4C-B6C6-262D6DB35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584" y="1266907"/>
            <a:ext cx="907977" cy="447472"/>
          </a:xfrm>
          <a:prstGeom prst="rect">
            <a:avLst/>
          </a:prstGeom>
        </p:spPr>
      </p:pic>
      <p:grpSp>
        <p:nvGrpSpPr>
          <p:cNvPr id="65" name="Grupp 64">
            <a:extLst>
              <a:ext uri="{FF2B5EF4-FFF2-40B4-BE49-F238E27FC236}">
                <a16:creationId xmlns:a16="http://schemas.microsoft.com/office/drawing/2014/main" id="{0C1C7C79-53EF-D947-B639-91FFC12FAE3E}"/>
              </a:ext>
            </a:extLst>
          </p:cNvPr>
          <p:cNvGrpSpPr>
            <a:grpSpLocks/>
          </p:cNvGrpSpPr>
          <p:nvPr/>
        </p:nvGrpSpPr>
        <p:grpSpPr bwMode="auto">
          <a:xfrm>
            <a:off x="5968337" y="1771143"/>
            <a:ext cx="496469" cy="635429"/>
            <a:chOff x="1736327" y="4469122"/>
            <a:chExt cx="495965" cy="635608"/>
          </a:xfrm>
        </p:grpSpPr>
        <p:sp>
          <p:nvSpPr>
            <p:cNvPr id="73" name="textruta 16">
              <a:extLst>
                <a:ext uri="{FF2B5EF4-FFF2-40B4-BE49-F238E27FC236}">
                  <a16:creationId xmlns:a16="http://schemas.microsoft.com/office/drawing/2014/main" id="{DA8A9A44-4812-B74E-8607-AC0F31E82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9122"/>
              <a:ext cx="30618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  <p:sp>
          <p:nvSpPr>
            <p:cNvPr id="74" name="textruta 17">
              <a:extLst>
                <a:ext uri="{FF2B5EF4-FFF2-40B4-BE49-F238E27FC236}">
                  <a16:creationId xmlns:a16="http://schemas.microsoft.com/office/drawing/2014/main" id="{4B7990BB-BDA3-D948-83A6-1143863B0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330" y="4735294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2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FE12D008-82A0-E64C-9DFF-6A53FB55622F}"/>
                </a:ext>
              </a:extLst>
            </p:cNvPr>
            <p:cNvCxnSpPr/>
            <p:nvPr/>
          </p:nvCxnSpPr>
          <p:spPr>
            <a:xfrm>
              <a:off x="1943606" y="4770204"/>
              <a:ext cx="27118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ruta 23">
              <a:extLst>
                <a:ext uri="{FF2B5EF4-FFF2-40B4-BE49-F238E27FC236}">
                  <a16:creationId xmlns:a16="http://schemas.microsoft.com/office/drawing/2014/main" id="{5FE20A31-702F-AB46-9E43-659A1A693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AEF56C31-88D8-3A4D-A8CE-E8674629B23F}"/>
              </a:ext>
            </a:extLst>
          </p:cNvPr>
          <p:cNvGrpSpPr>
            <a:grpSpLocks/>
          </p:cNvGrpSpPr>
          <p:nvPr/>
        </p:nvGrpSpPr>
        <p:grpSpPr bwMode="auto">
          <a:xfrm>
            <a:off x="5968337" y="2413518"/>
            <a:ext cx="496469" cy="635429"/>
            <a:chOff x="1736327" y="4469122"/>
            <a:chExt cx="495965" cy="635608"/>
          </a:xfrm>
        </p:grpSpPr>
        <p:sp>
          <p:nvSpPr>
            <p:cNvPr id="78" name="textruta 16">
              <a:extLst>
                <a:ext uri="{FF2B5EF4-FFF2-40B4-BE49-F238E27FC236}">
                  <a16:creationId xmlns:a16="http://schemas.microsoft.com/office/drawing/2014/main" id="{8F0E1E58-73B4-2B42-8FA8-BC4CD75A8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9122"/>
              <a:ext cx="30618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  <p:sp>
          <p:nvSpPr>
            <p:cNvPr id="79" name="textruta 17">
              <a:extLst>
                <a:ext uri="{FF2B5EF4-FFF2-40B4-BE49-F238E27FC236}">
                  <a16:creationId xmlns:a16="http://schemas.microsoft.com/office/drawing/2014/main" id="{52C3E34A-CBB4-A14E-A557-75CBA75AC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330" y="4735294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2</a:t>
              </a:r>
            </a:p>
          </p:txBody>
        </p:sp>
        <p:cxnSp>
          <p:nvCxnSpPr>
            <p:cNvPr id="80" name="Rak 79">
              <a:extLst>
                <a:ext uri="{FF2B5EF4-FFF2-40B4-BE49-F238E27FC236}">
                  <a16:creationId xmlns:a16="http://schemas.microsoft.com/office/drawing/2014/main" id="{A3D72FDE-814B-F34C-9B2F-D97AE433F9AA}"/>
                </a:ext>
              </a:extLst>
            </p:cNvPr>
            <p:cNvCxnSpPr/>
            <p:nvPr/>
          </p:nvCxnSpPr>
          <p:spPr>
            <a:xfrm>
              <a:off x="1943606" y="4770204"/>
              <a:ext cx="27118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ruta 23">
              <a:extLst>
                <a:ext uri="{FF2B5EF4-FFF2-40B4-BE49-F238E27FC236}">
                  <a16:creationId xmlns:a16="http://schemas.microsoft.com/office/drawing/2014/main" id="{39C3806E-12C9-954D-8231-05C946368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77C61207-46BB-B446-9ED5-EFC1CDCDBAA2}"/>
              </a:ext>
            </a:extLst>
          </p:cNvPr>
          <p:cNvGrpSpPr/>
          <p:nvPr/>
        </p:nvGrpSpPr>
        <p:grpSpPr>
          <a:xfrm>
            <a:off x="2399967" y="1249134"/>
            <a:ext cx="1919511" cy="501178"/>
            <a:chOff x="777324" y="1320065"/>
            <a:chExt cx="1919511" cy="501178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9728D785-F369-7B41-9B19-BAA99D27C42B}"/>
                </a:ext>
              </a:extLst>
            </p:cNvPr>
            <p:cNvGrpSpPr/>
            <p:nvPr/>
          </p:nvGrpSpPr>
          <p:grpSpPr>
            <a:xfrm>
              <a:off x="777324" y="1320065"/>
              <a:ext cx="1919511" cy="501178"/>
              <a:chOff x="777324" y="1320065"/>
              <a:chExt cx="1919511" cy="501178"/>
            </a:xfrm>
          </p:grpSpPr>
          <p:pic>
            <p:nvPicPr>
              <p:cNvPr id="3" name="Bildobjekt 2">
                <a:extLst>
                  <a:ext uri="{FF2B5EF4-FFF2-40B4-BE49-F238E27FC236}">
                    <a16:creationId xmlns:a16="http://schemas.microsoft.com/office/drawing/2014/main" id="{A79897AE-4F6B-3F49-B34E-E11F3FAB2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324" y="1320065"/>
                <a:ext cx="1683202" cy="501178"/>
              </a:xfrm>
              <a:prstGeom prst="rect">
                <a:avLst/>
              </a:prstGeom>
            </p:spPr>
          </p:pic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69632546-852D-274F-A6C7-D9E76D1EBC64}"/>
                  </a:ext>
                </a:extLst>
              </p:cNvPr>
              <p:cNvSpPr txBox="1"/>
              <p:nvPr/>
            </p:nvSpPr>
            <p:spPr>
              <a:xfrm>
                <a:off x="2397204" y="1394182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5F0289BE-EC19-1F4A-9905-AD8D422AC58F}"/>
                </a:ext>
              </a:extLst>
            </p:cNvPr>
            <p:cNvSpPr txBox="1"/>
            <p:nvPr/>
          </p:nvSpPr>
          <p:spPr>
            <a:xfrm>
              <a:off x="1185625" y="1376908"/>
              <a:ext cx="32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</a:p>
          </p:txBody>
        </p:sp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5473BE79-9797-5B4A-9A8E-5BF76947F914}"/>
                </a:ext>
              </a:extLst>
            </p:cNvPr>
            <p:cNvSpPr txBox="1"/>
            <p:nvPr/>
          </p:nvSpPr>
          <p:spPr>
            <a:xfrm>
              <a:off x="1771192" y="1381858"/>
              <a:ext cx="32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7B2F32F0-EAF3-AB42-B84A-63AE15A1B333}"/>
              </a:ext>
            </a:extLst>
          </p:cNvPr>
          <p:cNvGrpSpPr/>
          <p:nvPr/>
        </p:nvGrpSpPr>
        <p:grpSpPr>
          <a:xfrm>
            <a:off x="1747611" y="3769113"/>
            <a:ext cx="6345242" cy="614515"/>
            <a:chOff x="812599" y="3864718"/>
            <a:chExt cx="6345242" cy="614515"/>
          </a:xfrm>
        </p:grpSpPr>
        <p:sp>
          <p:nvSpPr>
            <p:cNvPr id="85" name="textruta 84">
              <a:extLst>
                <a:ext uri="{FF2B5EF4-FFF2-40B4-BE49-F238E27FC236}">
                  <a16:creationId xmlns:a16="http://schemas.microsoft.com/office/drawing/2014/main" id="{7FA95F5D-A9B0-AE4E-ADED-42382ED989FF}"/>
                </a:ext>
              </a:extLst>
            </p:cNvPr>
            <p:cNvSpPr txBox="1"/>
            <p:nvPr/>
          </p:nvSpPr>
          <p:spPr>
            <a:xfrm>
              <a:off x="812599" y="3961383"/>
              <a:ext cx="634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Vi kan också skriva 3 som       och då blir beräkningen så här:</a:t>
              </a:r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485FC90F-F70C-B047-87BB-987803BC3EE4}"/>
                </a:ext>
              </a:extLst>
            </p:cNvPr>
            <p:cNvGrpSpPr/>
            <p:nvPr/>
          </p:nvGrpSpPr>
          <p:grpSpPr>
            <a:xfrm>
              <a:off x="3259258" y="3864718"/>
              <a:ext cx="302675" cy="614515"/>
              <a:chOff x="3910260" y="1870188"/>
              <a:chExt cx="302675" cy="614515"/>
            </a:xfrm>
          </p:grpSpPr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71BC62AD-8E7F-FB42-AADA-0A95C1F08C6E}"/>
                  </a:ext>
                </a:extLst>
              </p:cNvPr>
              <p:cNvSpPr txBox="1"/>
              <p:nvPr/>
            </p:nvSpPr>
            <p:spPr>
              <a:xfrm>
                <a:off x="3911275" y="187018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27D9B5C4-BCDF-9E45-A723-16CCAD474AB4}"/>
                  </a:ext>
                </a:extLst>
              </p:cNvPr>
              <p:cNvSpPr txBox="1"/>
              <p:nvPr/>
            </p:nvSpPr>
            <p:spPr>
              <a:xfrm>
                <a:off x="3910260" y="21153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181BB20E-DE6A-324E-9D36-37BD0CD5B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5261" y="2182623"/>
                <a:ext cx="17267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60C60ACD-A8C6-E241-B958-DED619B4CE21}"/>
              </a:ext>
            </a:extLst>
          </p:cNvPr>
          <p:cNvGrpSpPr/>
          <p:nvPr/>
        </p:nvGrpSpPr>
        <p:grpSpPr>
          <a:xfrm>
            <a:off x="2418024" y="4665468"/>
            <a:ext cx="861691" cy="602785"/>
            <a:chOff x="3209237" y="1703176"/>
            <a:chExt cx="861691" cy="602785"/>
          </a:xfrm>
        </p:grpSpPr>
        <p:grpSp>
          <p:nvGrpSpPr>
            <p:cNvPr id="94" name="Grupp 93">
              <a:extLst>
                <a:ext uri="{FF2B5EF4-FFF2-40B4-BE49-F238E27FC236}">
                  <a16:creationId xmlns:a16="http://schemas.microsoft.com/office/drawing/2014/main" id="{15D951A7-1395-1243-AE00-761F5841D4BD}"/>
                </a:ext>
              </a:extLst>
            </p:cNvPr>
            <p:cNvGrpSpPr/>
            <p:nvPr/>
          </p:nvGrpSpPr>
          <p:grpSpPr>
            <a:xfrm>
              <a:off x="3209237" y="1807575"/>
              <a:ext cx="439283" cy="388181"/>
              <a:chOff x="3209237" y="1807575"/>
              <a:chExt cx="439283" cy="388181"/>
            </a:xfrm>
          </p:grpSpPr>
          <p:sp>
            <p:nvSpPr>
              <p:cNvPr id="100" name="textruta 99">
                <a:extLst>
                  <a:ext uri="{FF2B5EF4-FFF2-40B4-BE49-F238E27FC236}">
                    <a16:creationId xmlns:a16="http://schemas.microsoft.com/office/drawing/2014/main" id="{BC35C47E-31B1-6047-BE88-CEECD235BB48}"/>
                  </a:ext>
                </a:extLst>
              </p:cNvPr>
              <p:cNvSpPr txBox="1"/>
              <p:nvPr/>
            </p:nvSpPr>
            <p:spPr>
              <a:xfrm>
                <a:off x="3209237" y="180757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1E575485-C6DD-CC41-8753-143A20542B1C}"/>
                  </a:ext>
                </a:extLst>
              </p:cNvPr>
              <p:cNvSpPr txBox="1"/>
              <p:nvPr/>
            </p:nvSpPr>
            <p:spPr>
              <a:xfrm>
                <a:off x="3319747" y="1826424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7E4B1046-7FB0-1443-BC8B-0A32666FCDF8}"/>
                </a:ext>
              </a:extLst>
            </p:cNvPr>
            <p:cNvGrpSpPr/>
            <p:nvPr/>
          </p:nvGrpSpPr>
          <p:grpSpPr>
            <a:xfrm>
              <a:off x="3523058" y="1703176"/>
              <a:ext cx="303663" cy="602785"/>
              <a:chOff x="3851590" y="1877183"/>
              <a:chExt cx="303663" cy="602785"/>
            </a:xfrm>
          </p:grpSpPr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07F7F928-7EA2-ED46-A768-34E45B3568E8}"/>
                  </a:ext>
                </a:extLst>
              </p:cNvPr>
              <p:cNvSpPr txBox="1"/>
              <p:nvPr/>
            </p:nvSpPr>
            <p:spPr>
              <a:xfrm>
                <a:off x="3853593" y="18771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02B895D1-429E-9B46-87C7-DC69C7011B1D}"/>
                  </a:ext>
                </a:extLst>
              </p:cNvPr>
              <p:cNvSpPr txBox="1"/>
              <p:nvPr/>
            </p:nvSpPr>
            <p:spPr>
              <a:xfrm>
                <a:off x="3851590" y="21106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99" name="Rak 98">
                <a:extLst>
                  <a:ext uri="{FF2B5EF4-FFF2-40B4-BE49-F238E27FC236}">
                    <a16:creationId xmlns:a16="http://schemas.microsoft.com/office/drawing/2014/main" id="{882A8446-D9A1-7B4E-B778-A9C85DB1C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177470"/>
                <a:ext cx="18431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EEBFA440-E3BB-394B-B9A7-67BC0E89FEF9}"/>
                </a:ext>
              </a:extLst>
            </p:cNvPr>
            <p:cNvSpPr txBox="1"/>
            <p:nvPr/>
          </p:nvSpPr>
          <p:spPr>
            <a:xfrm>
              <a:off x="3771297" y="1807575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3C3506E6-9DE7-ED45-AD9C-15D104F26A0B}"/>
              </a:ext>
            </a:extLst>
          </p:cNvPr>
          <p:cNvGrpSpPr/>
          <p:nvPr/>
        </p:nvGrpSpPr>
        <p:grpSpPr>
          <a:xfrm>
            <a:off x="3220170" y="4653536"/>
            <a:ext cx="987565" cy="615302"/>
            <a:chOff x="2924926" y="1691022"/>
            <a:chExt cx="987565" cy="615302"/>
          </a:xfrm>
        </p:grpSpPr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7B830143-9B53-9B40-80A4-EBA02C36EB7F}"/>
                </a:ext>
              </a:extLst>
            </p:cNvPr>
            <p:cNvGrpSpPr/>
            <p:nvPr/>
          </p:nvGrpSpPr>
          <p:grpSpPr>
            <a:xfrm>
              <a:off x="2924926" y="1691022"/>
              <a:ext cx="464281" cy="615302"/>
              <a:chOff x="2924926" y="1691022"/>
              <a:chExt cx="464281" cy="615302"/>
            </a:xfrm>
          </p:grpSpPr>
          <p:grpSp>
            <p:nvGrpSpPr>
              <p:cNvPr id="109" name="Grupp 108">
                <a:extLst>
                  <a:ext uri="{FF2B5EF4-FFF2-40B4-BE49-F238E27FC236}">
                    <a16:creationId xmlns:a16="http://schemas.microsoft.com/office/drawing/2014/main" id="{D38C2E90-7B34-974A-B6EE-9B273318D207}"/>
                  </a:ext>
                </a:extLst>
              </p:cNvPr>
              <p:cNvGrpSpPr/>
              <p:nvPr/>
            </p:nvGrpSpPr>
            <p:grpSpPr>
              <a:xfrm>
                <a:off x="2924926" y="1691022"/>
                <a:ext cx="301699" cy="615302"/>
                <a:chOff x="3856778" y="1845365"/>
                <a:chExt cx="301699" cy="615302"/>
              </a:xfrm>
            </p:grpSpPr>
            <p:sp>
              <p:nvSpPr>
                <p:cNvPr id="111" name="textruta 110">
                  <a:extLst>
                    <a:ext uri="{FF2B5EF4-FFF2-40B4-BE49-F238E27FC236}">
                      <a16:creationId xmlns:a16="http://schemas.microsoft.com/office/drawing/2014/main" id="{02865D59-6F49-DD49-84E9-31C4AC40F943}"/>
                    </a:ext>
                  </a:extLst>
                </p:cNvPr>
                <p:cNvSpPr txBox="1"/>
                <p:nvPr/>
              </p:nvSpPr>
              <p:spPr>
                <a:xfrm>
                  <a:off x="3856791" y="184536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2" name="textruta 111">
                  <a:extLst>
                    <a:ext uri="{FF2B5EF4-FFF2-40B4-BE49-F238E27FC236}">
                      <a16:creationId xmlns:a16="http://schemas.microsoft.com/office/drawing/2014/main" id="{48B4F7A8-DE4E-364D-987F-045E96818116}"/>
                    </a:ext>
                  </a:extLst>
                </p:cNvPr>
                <p:cNvSpPr txBox="1"/>
                <p:nvPr/>
              </p:nvSpPr>
              <p:spPr>
                <a:xfrm>
                  <a:off x="3856778" y="209133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cxnSp>
              <p:nvCxnSpPr>
                <p:cNvPr id="113" name="Rak 112">
                  <a:extLst>
                    <a:ext uri="{FF2B5EF4-FFF2-40B4-BE49-F238E27FC236}">
                      <a16:creationId xmlns:a16="http://schemas.microsoft.com/office/drawing/2014/main" id="{E5EE0C9B-55CA-8F42-BC22-1A6BA1B82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9259" y="2156434"/>
                  <a:ext cx="171383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ruta 109">
                <a:extLst>
                  <a:ext uri="{FF2B5EF4-FFF2-40B4-BE49-F238E27FC236}">
                    <a16:creationId xmlns:a16="http://schemas.microsoft.com/office/drawing/2014/main" id="{799F2791-CDC7-7949-842C-1F4B66F8C3C2}"/>
                  </a:ext>
                </a:extLst>
              </p:cNvPr>
              <p:cNvSpPr txBox="1"/>
              <p:nvPr/>
            </p:nvSpPr>
            <p:spPr>
              <a:xfrm>
                <a:off x="3060434" y="1826202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0978756F-EF7A-2C43-BB99-4A59D0679B4A}"/>
                </a:ext>
              </a:extLst>
            </p:cNvPr>
            <p:cNvGrpSpPr/>
            <p:nvPr/>
          </p:nvGrpSpPr>
          <p:grpSpPr>
            <a:xfrm>
              <a:off x="3290199" y="1708272"/>
              <a:ext cx="320645" cy="595748"/>
              <a:chOff x="3618731" y="1882279"/>
              <a:chExt cx="320645" cy="595748"/>
            </a:xfrm>
          </p:grpSpPr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52A2ACB8-3915-E345-AC51-B69454EB18E2}"/>
                  </a:ext>
                </a:extLst>
              </p:cNvPr>
              <p:cNvSpPr txBox="1"/>
              <p:nvPr/>
            </p:nvSpPr>
            <p:spPr>
              <a:xfrm>
                <a:off x="3618731" y="188227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81642311-0A1A-7B43-A679-A586E979B304}"/>
                  </a:ext>
                </a:extLst>
              </p:cNvPr>
              <p:cNvSpPr txBox="1"/>
              <p:nvPr/>
            </p:nvSpPr>
            <p:spPr>
              <a:xfrm>
                <a:off x="3637716" y="210869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5D2D9C2A-2815-6C43-98C3-10C7A1757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9793" y="2174379"/>
                <a:ext cx="17226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207D757C-EFDE-7545-A97B-8DACF8FBDB88}"/>
                </a:ext>
              </a:extLst>
            </p:cNvPr>
            <p:cNvSpPr txBox="1"/>
            <p:nvPr/>
          </p:nvSpPr>
          <p:spPr>
            <a:xfrm>
              <a:off x="3612860" y="180887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C0F9B397-1461-2F41-B556-702267EAA5C6}"/>
              </a:ext>
            </a:extLst>
          </p:cNvPr>
          <p:cNvGrpSpPr/>
          <p:nvPr/>
        </p:nvGrpSpPr>
        <p:grpSpPr>
          <a:xfrm>
            <a:off x="4139565" y="4657164"/>
            <a:ext cx="849692" cy="616249"/>
            <a:chOff x="6354111" y="2924857"/>
            <a:chExt cx="849692" cy="616249"/>
          </a:xfrm>
        </p:grpSpPr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31E42CFA-357E-0C4F-89BE-F3C459798467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16" name="Grupp 115">
              <a:extLst>
                <a:ext uri="{FF2B5EF4-FFF2-40B4-BE49-F238E27FC236}">
                  <a16:creationId xmlns:a16="http://schemas.microsoft.com/office/drawing/2014/main" id="{0610937C-C8E3-4742-A1DD-350255BDAD96}"/>
                </a:ext>
              </a:extLst>
            </p:cNvPr>
            <p:cNvGrpSpPr/>
            <p:nvPr/>
          </p:nvGrpSpPr>
          <p:grpSpPr>
            <a:xfrm>
              <a:off x="6354111" y="2924857"/>
              <a:ext cx="635110" cy="616249"/>
              <a:chOff x="3843449" y="1876774"/>
              <a:chExt cx="635110" cy="616249"/>
            </a:xfrm>
          </p:grpSpPr>
          <p:sp>
            <p:nvSpPr>
              <p:cNvPr id="117" name="textruta 116">
                <a:extLst>
                  <a:ext uri="{FF2B5EF4-FFF2-40B4-BE49-F238E27FC236}">
                    <a16:creationId xmlns:a16="http://schemas.microsoft.com/office/drawing/2014/main" id="{82C27DA3-D9F9-9949-8414-D16A3A7D7DB4}"/>
                  </a:ext>
                </a:extLst>
              </p:cNvPr>
              <p:cNvSpPr txBox="1"/>
              <p:nvPr/>
            </p:nvSpPr>
            <p:spPr>
              <a:xfrm>
                <a:off x="3894447" y="1876774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 </a:t>
                </a:r>
                <a:r>
                  <a:rPr lang="is-IS" dirty="0"/>
                  <a:t>∙ </a:t>
                </a:r>
                <a:r>
                  <a:rPr lang="sv-SE" dirty="0"/>
                  <a:t>1</a:t>
                </a:r>
              </a:p>
            </p:txBody>
          </p:sp>
          <p:sp>
            <p:nvSpPr>
              <p:cNvPr id="118" name="textruta 117">
                <a:extLst>
                  <a:ext uri="{FF2B5EF4-FFF2-40B4-BE49-F238E27FC236}">
                    <a16:creationId xmlns:a16="http://schemas.microsoft.com/office/drawing/2014/main" id="{34E7DAC8-4F8D-2D4D-9953-0AB5EECF2AA8}"/>
                  </a:ext>
                </a:extLst>
              </p:cNvPr>
              <p:cNvSpPr txBox="1"/>
              <p:nvPr/>
            </p:nvSpPr>
            <p:spPr>
              <a:xfrm>
                <a:off x="3843449" y="212369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</a:t>
                </a:r>
                <a:r>
                  <a:rPr lang="is-IS" dirty="0"/>
                  <a:t> ∙ </a:t>
                </a:r>
                <a:r>
                  <a:rPr lang="sv-SE" dirty="0"/>
                  <a:t>2</a:t>
                </a:r>
              </a:p>
            </p:txBody>
          </p:sp>
          <p:cxnSp>
            <p:nvCxnSpPr>
              <p:cNvPr id="119" name="Rak 118">
                <a:extLst>
                  <a:ext uri="{FF2B5EF4-FFF2-40B4-BE49-F238E27FC236}">
                    <a16:creationId xmlns:a16="http://schemas.microsoft.com/office/drawing/2014/main" id="{837FF689-9747-A443-8FFD-8A738512B5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B30C4750-86E8-2C48-AD2A-E60EA3993555}"/>
              </a:ext>
            </a:extLst>
          </p:cNvPr>
          <p:cNvGrpSpPr/>
          <p:nvPr/>
        </p:nvGrpSpPr>
        <p:grpSpPr>
          <a:xfrm>
            <a:off x="4913210" y="4660928"/>
            <a:ext cx="564333" cy="614933"/>
            <a:chOff x="4088997" y="1680197"/>
            <a:chExt cx="564333" cy="614933"/>
          </a:xfrm>
        </p:grpSpPr>
        <p:sp>
          <p:nvSpPr>
            <p:cNvPr id="121" name="textruta 120">
              <a:extLst>
                <a:ext uri="{FF2B5EF4-FFF2-40B4-BE49-F238E27FC236}">
                  <a16:creationId xmlns:a16="http://schemas.microsoft.com/office/drawing/2014/main" id="{7B300002-35EC-E14C-9BAB-17C599B14605}"/>
                </a:ext>
              </a:extLst>
            </p:cNvPr>
            <p:cNvSpPr txBox="1"/>
            <p:nvPr/>
          </p:nvSpPr>
          <p:spPr>
            <a:xfrm>
              <a:off x="4353699" y="1798655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22" name="Grupp 121">
              <a:extLst>
                <a:ext uri="{FF2B5EF4-FFF2-40B4-BE49-F238E27FC236}">
                  <a16:creationId xmlns:a16="http://schemas.microsoft.com/office/drawing/2014/main" id="{AF7AA476-10A8-4640-AAA9-E25D924BE534}"/>
                </a:ext>
              </a:extLst>
            </p:cNvPr>
            <p:cNvGrpSpPr/>
            <p:nvPr/>
          </p:nvGrpSpPr>
          <p:grpSpPr>
            <a:xfrm>
              <a:off x="4088997" y="1680197"/>
              <a:ext cx="308708" cy="614933"/>
              <a:chOff x="3814235" y="1861038"/>
              <a:chExt cx="308708" cy="614933"/>
            </a:xfrm>
          </p:grpSpPr>
          <p:sp>
            <p:nvSpPr>
              <p:cNvPr id="123" name="textruta 122">
                <a:extLst>
                  <a:ext uri="{FF2B5EF4-FFF2-40B4-BE49-F238E27FC236}">
                    <a16:creationId xmlns:a16="http://schemas.microsoft.com/office/drawing/2014/main" id="{D360480E-6F8D-BE42-86FD-2B621843CEAF}"/>
                  </a:ext>
                </a:extLst>
              </p:cNvPr>
              <p:cNvSpPr txBox="1"/>
              <p:nvPr/>
            </p:nvSpPr>
            <p:spPr>
              <a:xfrm>
                <a:off x="3814235" y="186103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24" name="textruta 123">
                <a:extLst>
                  <a:ext uri="{FF2B5EF4-FFF2-40B4-BE49-F238E27FC236}">
                    <a16:creationId xmlns:a16="http://schemas.microsoft.com/office/drawing/2014/main" id="{7D3B0686-753C-E046-BBDB-520470FBFC6B}"/>
                  </a:ext>
                </a:extLst>
              </p:cNvPr>
              <p:cNvSpPr txBox="1"/>
              <p:nvPr/>
            </p:nvSpPr>
            <p:spPr>
              <a:xfrm>
                <a:off x="3821257" y="210663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F65EBD85-1952-184E-A47E-83ECB026F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8586" y="2172800"/>
                <a:ext cx="18253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9A768966-EB7D-B741-B8EC-92229773DFD3}"/>
              </a:ext>
            </a:extLst>
          </p:cNvPr>
          <p:cNvGrpSpPr>
            <a:grpSpLocks/>
          </p:cNvGrpSpPr>
          <p:nvPr/>
        </p:nvGrpSpPr>
        <p:grpSpPr bwMode="auto">
          <a:xfrm>
            <a:off x="5435919" y="4670785"/>
            <a:ext cx="396037" cy="595746"/>
            <a:chOff x="1806258" y="4493048"/>
            <a:chExt cx="395635" cy="595914"/>
          </a:xfrm>
        </p:grpSpPr>
        <p:sp>
          <p:nvSpPr>
            <p:cNvPr id="127" name="textruta 16">
              <a:extLst>
                <a:ext uri="{FF2B5EF4-FFF2-40B4-BE49-F238E27FC236}">
                  <a16:creationId xmlns:a16="http://schemas.microsoft.com/office/drawing/2014/main" id="{AD21DEF5-5CF9-EB4B-9753-EB9AED0B8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3472" y="4493048"/>
              <a:ext cx="30618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  <p:sp>
          <p:nvSpPr>
            <p:cNvPr id="128" name="textruta 17">
              <a:extLst>
                <a:ext uri="{FF2B5EF4-FFF2-40B4-BE49-F238E27FC236}">
                  <a16:creationId xmlns:a16="http://schemas.microsoft.com/office/drawing/2014/main" id="{D9A449B3-1257-EC42-88AE-CBA2F442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513" y="4719526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2</a:t>
              </a:r>
            </a:p>
          </p:txBody>
        </p:sp>
        <p:cxnSp>
          <p:nvCxnSpPr>
            <p:cNvPr id="129" name="Rak 128">
              <a:extLst>
                <a:ext uri="{FF2B5EF4-FFF2-40B4-BE49-F238E27FC236}">
                  <a16:creationId xmlns:a16="http://schemas.microsoft.com/office/drawing/2014/main" id="{03F1F83E-AE16-9641-8E0E-ADFF4A610890}"/>
                </a:ext>
              </a:extLst>
            </p:cNvPr>
            <p:cNvCxnSpPr>
              <a:cxnSpLocks/>
            </p:cNvCxnSpPr>
            <p:nvPr/>
          </p:nvCxnSpPr>
          <p:spPr>
            <a:xfrm>
              <a:off x="1960537" y="4791485"/>
              <a:ext cx="17205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ruta 23">
              <a:extLst>
                <a:ext uri="{FF2B5EF4-FFF2-40B4-BE49-F238E27FC236}">
                  <a16:creationId xmlns:a16="http://schemas.microsoft.com/office/drawing/2014/main" id="{CB1396A4-1BA1-844B-81AC-88220C648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258" y="4599380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4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1BF18682-6913-8440-A6EA-933A62EFC04C}"/>
              </a:ext>
            </a:extLst>
          </p:cNvPr>
          <p:cNvGrpSpPr/>
          <p:nvPr/>
        </p:nvGrpSpPr>
        <p:grpSpPr>
          <a:xfrm>
            <a:off x="2737524" y="1654629"/>
            <a:ext cx="971875" cy="639530"/>
            <a:chOff x="3281499" y="3621298"/>
            <a:chExt cx="971875" cy="639530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267ADE13-0B9A-6042-B3FA-F3B9CE98D500}"/>
                </a:ext>
              </a:extLst>
            </p:cNvPr>
            <p:cNvGrpSpPr/>
            <p:nvPr/>
          </p:nvGrpSpPr>
          <p:grpSpPr>
            <a:xfrm>
              <a:off x="3281499" y="3621298"/>
              <a:ext cx="712342" cy="639530"/>
              <a:chOff x="3840677" y="1878631"/>
              <a:chExt cx="712342" cy="639530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27EF86CE-2602-F74F-A0CE-0FB259E3921F}"/>
                  </a:ext>
                </a:extLst>
              </p:cNvPr>
              <p:cNvSpPr txBox="1"/>
              <p:nvPr/>
            </p:nvSpPr>
            <p:spPr>
              <a:xfrm>
                <a:off x="3906688" y="187863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0B87E289-E460-AE40-9F37-6DB6E944D46E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5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694D06DF-C7F5-4948-BC77-E2C2A71EF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8D24E4A8-E3C5-F246-8A86-47F768CBE550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D0ED99BF-EE9B-0E47-911A-742BD27B0E9B}"/>
              </a:ext>
            </a:extLst>
          </p:cNvPr>
          <p:cNvGrpSpPr/>
          <p:nvPr/>
        </p:nvGrpSpPr>
        <p:grpSpPr>
          <a:xfrm>
            <a:off x="3642458" y="1629953"/>
            <a:ext cx="447558" cy="673436"/>
            <a:chOff x="3837337" y="1857114"/>
            <a:chExt cx="447558" cy="673436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12E9CBC-FD5D-0D45-BF9E-C791BFF11556}"/>
                </a:ext>
              </a:extLst>
            </p:cNvPr>
            <p:cNvSpPr txBox="1"/>
            <p:nvPr/>
          </p:nvSpPr>
          <p:spPr>
            <a:xfrm>
              <a:off x="3895197" y="185711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8D9E784-F976-F94B-BC41-B3040C3472EB}"/>
                </a:ext>
              </a:extLst>
            </p:cNvPr>
            <p:cNvSpPr txBox="1"/>
            <p:nvPr/>
          </p:nvSpPr>
          <p:spPr>
            <a:xfrm>
              <a:off x="3837337" y="216121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15</a:t>
              </a:r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84925131-CA49-F54B-88EF-54C2464E1E4C}"/>
                </a:ext>
              </a:extLst>
            </p:cNvPr>
            <p:cNvCxnSpPr/>
            <p:nvPr/>
          </p:nvCxnSpPr>
          <p:spPr>
            <a:xfrm>
              <a:off x="3910286" y="2169264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AAA3961-51B3-6E44-ACBB-B88DC0206B2B}"/>
              </a:ext>
            </a:extLst>
          </p:cNvPr>
          <p:cNvGrpSpPr/>
          <p:nvPr/>
        </p:nvGrpSpPr>
        <p:grpSpPr>
          <a:xfrm>
            <a:off x="2629499" y="2431070"/>
            <a:ext cx="1011058" cy="604036"/>
            <a:chOff x="2977396" y="1721401"/>
            <a:chExt cx="1011058" cy="604036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05A6D4EE-3737-234C-AE5F-964DD14D4657}"/>
                </a:ext>
              </a:extLst>
            </p:cNvPr>
            <p:cNvGrpSpPr/>
            <p:nvPr/>
          </p:nvGrpSpPr>
          <p:grpSpPr>
            <a:xfrm>
              <a:off x="2977396" y="1721401"/>
              <a:ext cx="514851" cy="602303"/>
              <a:chOff x="2977396" y="1721401"/>
              <a:chExt cx="514851" cy="602303"/>
            </a:xfrm>
          </p:grpSpPr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1BFF809B-0E1E-8E4E-9D95-F1276EF4B835}"/>
                  </a:ext>
                </a:extLst>
              </p:cNvPr>
              <p:cNvGrpSpPr/>
              <p:nvPr/>
            </p:nvGrpSpPr>
            <p:grpSpPr>
              <a:xfrm>
                <a:off x="2977396" y="1721401"/>
                <a:ext cx="329791" cy="602303"/>
                <a:chOff x="3909248" y="1875744"/>
                <a:chExt cx="329791" cy="602303"/>
              </a:xfrm>
            </p:grpSpPr>
            <p:sp>
              <p:nvSpPr>
                <p:cNvPr id="56" name="textruta 55">
                  <a:extLst>
                    <a:ext uri="{FF2B5EF4-FFF2-40B4-BE49-F238E27FC236}">
                      <a16:creationId xmlns:a16="http://schemas.microsoft.com/office/drawing/2014/main" id="{040433A9-A5CB-DE44-B118-172F7220CDD2}"/>
                    </a:ext>
                  </a:extLst>
                </p:cNvPr>
                <p:cNvSpPr txBox="1"/>
                <p:nvPr/>
              </p:nvSpPr>
              <p:spPr>
                <a:xfrm>
                  <a:off x="3910103" y="187574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57" name="textruta 56">
                  <a:extLst>
                    <a:ext uri="{FF2B5EF4-FFF2-40B4-BE49-F238E27FC236}">
                      <a16:creationId xmlns:a16="http://schemas.microsoft.com/office/drawing/2014/main" id="{11A2F6A9-8C4A-7940-A122-325CFF94B49F}"/>
                    </a:ext>
                  </a:extLst>
                </p:cNvPr>
                <p:cNvSpPr txBox="1"/>
                <p:nvPr/>
              </p:nvSpPr>
              <p:spPr>
                <a:xfrm>
                  <a:off x="3909248" y="2108715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cxnSp>
              <p:nvCxnSpPr>
                <p:cNvPr id="58" name="Rak 57">
                  <a:extLst>
                    <a:ext uri="{FF2B5EF4-FFF2-40B4-BE49-F238E27FC236}">
                      <a16:creationId xmlns:a16="http://schemas.microsoft.com/office/drawing/2014/main" id="{68E90877-39DB-764A-84FA-37B025F792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6964" y="2174984"/>
                  <a:ext cx="200686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71D46242-0F87-BE4C-92C3-3F87DC7D622A}"/>
                  </a:ext>
                </a:extLst>
              </p:cNvPr>
              <p:cNvSpPr txBox="1"/>
              <p:nvPr/>
            </p:nvSpPr>
            <p:spPr>
              <a:xfrm>
                <a:off x="3163474" y="1828741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0EB8C262-05EF-A340-A43F-7EEDA885930F}"/>
                </a:ext>
              </a:extLst>
            </p:cNvPr>
            <p:cNvGrpSpPr/>
            <p:nvPr/>
          </p:nvGrpSpPr>
          <p:grpSpPr>
            <a:xfrm>
              <a:off x="3398249" y="1725708"/>
              <a:ext cx="364446" cy="599729"/>
              <a:chOff x="3726781" y="1899715"/>
              <a:chExt cx="364446" cy="599729"/>
            </a:xfrm>
          </p:grpSpPr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C41F4439-58FE-0144-AF11-B67768F62F2A}"/>
                  </a:ext>
                </a:extLst>
              </p:cNvPr>
              <p:cNvSpPr txBox="1"/>
              <p:nvPr/>
            </p:nvSpPr>
            <p:spPr>
              <a:xfrm>
                <a:off x="3726781" y="1899715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0C02C181-0A48-E14E-A94E-C112F8FBAA8C}"/>
                  </a:ext>
                </a:extLst>
              </p:cNvPr>
              <p:cNvSpPr txBox="1"/>
              <p:nvPr/>
            </p:nvSpPr>
            <p:spPr>
              <a:xfrm>
                <a:off x="3749467" y="2130112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E40425C6-3D7F-4E4A-842D-7114FC804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2272" y="2181422"/>
                <a:ext cx="221622" cy="1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CFA5D4D-FC92-464B-8126-440A325B18CC}"/>
                </a:ext>
              </a:extLst>
            </p:cNvPr>
            <p:cNvSpPr txBox="1"/>
            <p:nvPr/>
          </p:nvSpPr>
          <p:spPr>
            <a:xfrm>
              <a:off x="3688823" y="1815453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0B587EA7-5BB6-9B46-B100-39E9E056F997}"/>
              </a:ext>
            </a:extLst>
          </p:cNvPr>
          <p:cNvGrpSpPr/>
          <p:nvPr/>
        </p:nvGrpSpPr>
        <p:grpSpPr>
          <a:xfrm>
            <a:off x="3578195" y="2438197"/>
            <a:ext cx="1000391" cy="607455"/>
            <a:chOff x="3252983" y="3643075"/>
            <a:chExt cx="1000391" cy="607455"/>
          </a:xfrm>
        </p:grpSpPr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B6985EA1-5A9B-244D-9F9D-26BAA6984776}"/>
                </a:ext>
              </a:extLst>
            </p:cNvPr>
            <p:cNvGrpSpPr/>
            <p:nvPr/>
          </p:nvGrpSpPr>
          <p:grpSpPr>
            <a:xfrm>
              <a:off x="3252983" y="3643075"/>
              <a:ext cx="708107" cy="607455"/>
              <a:chOff x="3812161" y="1900408"/>
              <a:chExt cx="708107" cy="607455"/>
            </a:xfrm>
          </p:grpSpPr>
          <p:sp>
            <p:nvSpPr>
              <p:cNvPr id="62" name="textruta 61">
                <a:extLst>
                  <a:ext uri="{FF2B5EF4-FFF2-40B4-BE49-F238E27FC236}">
                    <a16:creationId xmlns:a16="http://schemas.microsoft.com/office/drawing/2014/main" id="{7A5C82E4-AC5F-EB48-98AB-A62DA784D084}"/>
                  </a:ext>
                </a:extLst>
              </p:cNvPr>
              <p:cNvSpPr txBox="1"/>
              <p:nvPr/>
            </p:nvSpPr>
            <p:spPr>
              <a:xfrm>
                <a:off x="3873937" y="190040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937DDA48-0196-8B43-82CA-1E8A5AD3E324}"/>
                  </a:ext>
                </a:extLst>
              </p:cNvPr>
              <p:cNvSpPr txBox="1"/>
              <p:nvPr/>
            </p:nvSpPr>
            <p:spPr>
              <a:xfrm>
                <a:off x="3812161" y="2138531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1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DD263A01-5ED5-4845-80DF-CF6AEECBB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46A6E187-96DD-5846-86A8-A7C4092DFEE0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AF0D7601-A88F-E647-AD54-CD1132C404ED}"/>
              </a:ext>
            </a:extLst>
          </p:cNvPr>
          <p:cNvGrpSpPr/>
          <p:nvPr/>
        </p:nvGrpSpPr>
        <p:grpSpPr>
          <a:xfrm>
            <a:off x="4544520" y="2438197"/>
            <a:ext cx="669428" cy="596149"/>
            <a:chOff x="3615174" y="1570825"/>
            <a:chExt cx="669428" cy="596149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CF8766B6-130D-6843-AFC0-BAC76384E5F6}"/>
                </a:ext>
              </a:extLst>
            </p:cNvPr>
            <p:cNvGrpSpPr/>
            <p:nvPr/>
          </p:nvGrpSpPr>
          <p:grpSpPr>
            <a:xfrm>
              <a:off x="3615174" y="1570825"/>
              <a:ext cx="450764" cy="596149"/>
              <a:chOff x="3842149" y="1877904"/>
              <a:chExt cx="450764" cy="596149"/>
            </a:xfrm>
          </p:grpSpPr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94DF90E0-6EB5-1B4A-8205-92F919CEF9F1}"/>
                  </a:ext>
                </a:extLst>
              </p:cNvPr>
              <p:cNvSpPr txBox="1"/>
              <p:nvPr/>
            </p:nvSpPr>
            <p:spPr>
              <a:xfrm>
                <a:off x="3842149" y="1877904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F89D08A-AA6C-C343-AE95-ABE27B9D2FF2}"/>
                  </a:ext>
                </a:extLst>
              </p:cNvPr>
              <p:cNvSpPr txBox="1"/>
              <p:nvPr/>
            </p:nvSpPr>
            <p:spPr>
              <a:xfrm>
                <a:off x="3892605" y="2104721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6C2C6D94-35AE-884A-A7F7-30DB66002C43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4381A0D8-3702-1247-84F0-25B674B167A3}"/>
                </a:ext>
              </a:extLst>
            </p:cNvPr>
            <p:cNvSpPr txBox="1"/>
            <p:nvPr/>
          </p:nvSpPr>
          <p:spPr>
            <a:xfrm>
              <a:off x="3984971" y="166670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1934BE49-7007-724A-98BE-5CE14071DD5F}"/>
              </a:ext>
            </a:extLst>
          </p:cNvPr>
          <p:cNvGrpSpPr>
            <a:grpSpLocks/>
          </p:cNvGrpSpPr>
          <p:nvPr/>
        </p:nvGrpSpPr>
        <p:grpSpPr bwMode="auto">
          <a:xfrm>
            <a:off x="5129446" y="2442256"/>
            <a:ext cx="471270" cy="587361"/>
            <a:chOff x="1736327" y="4490264"/>
            <a:chExt cx="470792" cy="587526"/>
          </a:xfrm>
        </p:grpSpPr>
        <p:sp>
          <p:nvSpPr>
            <p:cNvPr id="74" name="textruta 16">
              <a:extLst>
                <a:ext uri="{FF2B5EF4-FFF2-40B4-BE49-F238E27FC236}">
                  <a16:creationId xmlns:a16="http://schemas.microsoft.com/office/drawing/2014/main" id="{66958865-DBF9-0E4C-96E6-BF17FEBED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517" y="4490264"/>
              <a:ext cx="328602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5</a:t>
              </a:r>
            </a:p>
          </p:txBody>
        </p:sp>
        <p:sp>
          <p:nvSpPr>
            <p:cNvPr id="75" name="textruta 17">
              <a:extLst>
                <a:ext uri="{FF2B5EF4-FFF2-40B4-BE49-F238E27FC236}">
                  <a16:creationId xmlns:a16="http://schemas.microsoft.com/office/drawing/2014/main" id="{EBE172CE-A6FC-174F-9C85-1B9049F66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227" y="4708354"/>
              <a:ext cx="34141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7</a:t>
              </a:r>
            </a:p>
          </p:txBody>
        </p:sp>
        <p:cxnSp>
          <p:nvCxnSpPr>
            <p:cNvPr id="76" name="Rak 75">
              <a:extLst>
                <a:ext uri="{FF2B5EF4-FFF2-40B4-BE49-F238E27FC236}">
                  <a16:creationId xmlns:a16="http://schemas.microsoft.com/office/drawing/2014/main" id="{E9495EB1-725D-AC40-80B1-368F146B0B81}"/>
                </a:ext>
              </a:extLst>
            </p:cNvPr>
            <p:cNvCxnSpPr>
              <a:cxnSpLocks/>
            </p:cNvCxnSpPr>
            <p:nvPr/>
          </p:nvCxnSpPr>
          <p:spPr>
            <a:xfrm>
              <a:off x="1932857" y="4767148"/>
              <a:ext cx="207947" cy="3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ruta 23">
              <a:extLst>
                <a:ext uri="{FF2B5EF4-FFF2-40B4-BE49-F238E27FC236}">
                  <a16:creationId xmlns:a16="http://schemas.microsoft.com/office/drawing/2014/main" id="{695DD6AA-2F7B-7442-957C-12C21D34E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28DD7EE8-8826-BD4D-8E58-815182DA8095}"/>
              </a:ext>
            </a:extLst>
          </p:cNvPr>
          <p:cNvGrpSpPr/>
          <p:nvPr/>
        </p:nvGrpSpPr>
        <p:grpSpPr>
          <a:xfrm>
            <a:off x="2780221" y="3314541"/>
            <a:ext cx="974202" cy="584930"/>
            <a:chOff x="2914951" y="1719334"/>
            <a:chExt cx="974202" cy="584930"/>
          </a:xfrm>
        </p:grpSpPr>
        <p:grpSp>
          <p:nvGrpSpPr>
            <p:cNvPr id="92" name="Grupp 91">
              <a:extLst>
                <a:ext uri="{FF2B5EF4-FFF2-40B4-BE49-F238E27FC236}">
                  <a16:creationId xmlns:a16="http://schemas.microsoft.com/office/drawing/2014/main" id="{D075E33A-D06A-4B4D-9707-D5FB1576475F}"/>
                </a:ext>
              </a:extLst>
            </p:cNvPr>
            <p:cNvGrpSpPr/>
            <p:nvPr/>
          </p:nvGrpSpPr>
          <p:grpSpPr>
            <a:xfrm>
              <a:off x="2914951" y="1719334"/>
              <a:ext cx="511610" cy="584930"/>
              <a:chOff x="2914951" y="1719334"/>
              <a:chExt cx="511610" cy="584930"/>
            </a:xfrm>
          </p:grpSpPr>
          <p:grpSp>
            <p:nvGrpSpPr>
              <p:cNvPr id="98" name="Grupp 97">
                <a:extLst>
                  <a:ext uri="{FF2B5EF4-FFF2-40B4-BE49-F238E27FC236}">
                    <a16:creationId xmlns:a16="http://schemas.microsoft.com/office/drawing/2014/main" id="{2B3030EB-5E35-5745-A533-E2EE9C175D22}"/>
                  </a:ext>
                </a:extLst>
              </p:cNvPr>
              <p:cNvGrpSpPr/>
              <p:nvPr/>
            </p:nvGrpSpPr>
            <p:grpSpPr>
              <a:xfrm>
                <a:off x="2914951" y="1719334"/>
                <a:ext cx="346336" cy="584930"/>
                <a:chOff x="3846803" y="1873677"/>
                <a:chExt cx="346336" cy="584930"/>
              </a:xfrm>
            </p:grpSpPr>
            <p:sp>
              <p:nvSpPr>
                <p:cNvPr id="100" name="textruta 99">
                  <a:extLst>
                    <a:ext uri="{FF2B5EF4-FFF2-40B4-BE49-F238E27FC236}">
                      <a16:creationId xmlns:a16="http://schemas.microsoft.com/office/drawing/2014/main" id="{29A317EC-6302-284C-8066-7DBE82F53A2F}"/>
                    </a:ext>
                  </a:extLst>
                </p:cNvPr>
                <p:cNvSpPr txBox="1"/>
                <p:nvPr/>
              </p:nvSpPr>
              <p:spPr>
                <a:xfrm>
                  <a:off x="3883439" y="1873677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9</a:t>
                  </a:r>
                </a:p>
              </p:txBody>
            </p:sp>
            <p:sp>
              <p:nvSpPr>
                <p:cNvPr id="101" name="textruta 100">
                  <a:extLst>
                    <a:ext uri="{FF2B5EF4-FFF2-40B4-BE49-F238E27FC236}">
                      <a16:creationId xmlns:a16="http://schemas.microsoft.com/office/drawing/2014/main" id="{A06D76CA-6C42-7646-9622-3CCD6EAF5B8A}"/>
                    </a:ext>
                  </a:extLst>
                </p:cNvPr>
                <p:cNvSpPr txBox="1"/>
                <p:nvPr/>
              </p:nvSpPr>
              <p:spPr>
                <a:xfrm>
                  <a:off x="3846803" y="2089275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8</a:t>
                  </a:r>
                </a:p>
              </p:txBody>
            </p:sp>
            <p:cxnSp>
              <p:nvCxnSpPr>
                <p:cNvPr id="102" name="Rak 101">
                  <a:extLst>
                    <a:ext uri="{FF2B5EF4-FFF2-40B4-BE49-F238E27FC236}">
                      <a16:creationId xmlns:a16="http://schemas.microsoft.com/office/drawing/2014/main" id="{3E21734F-3363-7646-845A-B9E542C66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6767" y="2160495"/>
                  <a:ext cx="200666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360523CF-00DC-A847-A4C8-8A4FA3D643D3}"/>
                  </a:ext>
                </a:extLst>
              </p:cNvPr>
              <p:cNvSpPr txBox="1"/>
              <p:nvPr/>
            </p:nvSpPr>
            <p:spPr>
              <a:xfrm>
                <a:off x="3097788" y="1825829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93" name="Grupp 92">
              <a:extLst>
                <a:ext uri="{FF2B5EF4-FFF2-40B4-BE49-F238E27FC236}">
                  <a16:creationId xmlns:a16="http://schemas.microsoft.com/office/drawing/2014/main" id="{F66DF354-EF52-8B4C-8ED0-BF1F85FDEAE9}"/>
                </a:ext>
              </a:extLst>
            </p:cNvPr>
            <p:cNvGrpSpPr/>
            <p:nvPr/>
          </p:nvGrpSpPr>
          <p:grpSpPr>
            <a:xfrm>
              <a:off x="3317476" y="1725728"/>
              <a:ext cx="328936" cy="577665"/>
              <a:chOff x="3646008" y="1899735"/>
              <a:chExt cx="328936" cy="577665"/>
            </a:xfrm>
          </p:grpSpPr>
          <p:sp>
            <p:nvSpPr>
              <p:cNvPr id="95" name="textruta 94">
                <a:extLst>
                  <a:ext uri="{FF2B5EF4-FFF2-40B4-BE49-F238E27FC236}">
                    <a16:creationId xmlns:a16="http://schemas.microsoft.com/office/drawing/2014/main" id="{F74730A0-4A9F-2142-8A75-1DE6D9B77559}"/>
                  </a:ext>
                </a:extLst>
              </p:cNvPr>
              <p:cNvSpPr txBox="1"/>
              <p:nvPr/>
            </p:nvSpPr>
            <p:spPr>
              <a:xfrm>
                <a:off x="3646008" y="1899735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96" name="textruta 95">
                <a:extLst>
                  <a:ext uri="{FF2B5EF4-FFF2-40B4-BE49-F238E27FC236}">
                    <a16:creationId xmlns:a16="http://schemas.microsoft.com/office/drawing/2014/main" id="{72DBF4B9-D625-0040-8BC5-0F5C569EC43A}"/>
                  </a:ext>
                </a:extLst>
              </p:cNvPr>
              <p:cNvSpPr txBox="1"/>
              <p:nvPr/>
            </p:nvSpPr>
            <p:spPr>
              <a:xfrm>
                <a:off x="3650427" y="210806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97" name="Rak 96">
                <a:extLst>
                  <a:ext uri="{FF2B5EF4-FFF2-40B4-BE49-F238E27FC236}">
                    <a16:creationId xmlns:a16="http://schemas.microsoft.com/office/drawing/2014/main" id="{CC20EE0D-7DBB-8F4A-90CA-ED4279C9F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8202" y="2180370"/>
                <a:ext cx="21180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EEE3F25B-E7E6-A249-A0CB-B0EB6A6E7346}"/>
                </a:ext>
              </a:extLst>
            </p:cNvPr>
            <p:cNvSpPr txBox="1"/>
            <p:nvPr/>
          </p:nvSpPr>
          <p:spPr>
            <a:xfrm>
              <a:off x="3589522" y="181199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A23ED7D1-D099-0649-AA7B-C66B6A25E461}"/>
              </a:ext>
            </a:extLst>
          </p:cNvPr>
          <p:cNvGrpSpPr/>
          <p:nvPr/>
        </p:nvGrpSpPr>
        <p:grpSpPr>
          <a:xfrm>
            <a:off x="3700119" y="3305099"/>
            <a:ext cx="953657" cy="591567"/>
            <a:chOff x="3241282" y="3631805"/>
            <a:chExt cx="953657" cy="591567"/>
          </a:xfrm>
        </p:grpSpPr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6E1ED3D1-9FE9-1F4A-A77E-06428456B74C}"/>
                </a:ext>
              </a:extLst>
            </p:cNvPr>
            <p:cNvGrpSpPr/>
            <p:nvPr/>
          </p:nvGrpSpPr>
          <p:grpSpPr>
            <a:xfrm>
              <a:off x="3241282" y="3631805"/>
              <a:ext cx="705642" cy="591567"/>
              <a:chOff x="3800460" y="1889138"/>
              <a:chExt cx="705642" cy="591567"/>
            </a:xfrm>
          </p:grpSpPr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08DDFEAA-FDF0-D749-8E9B-81E0EE63CDD5}"/>
                  </a:ext>
                </a:extLst>
              </p:cNvPr>
              <p:cNvSpPr txBox="1"/>
              <p:nvPr/>
            </p:nvSpPr>
            <p:spPr>
              <a:xfrm>
                <a:off x="3859449" y="1889138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9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3ECF34A6-CEE8-BB43-92A6-C489BAA68500}"/>
                  </a:ext>
                </a:extLst>
              </p:cNvPr>
              <p:cNvSpPr txBox="1"/>
              <p:nvPr/>
            </p:nvSpPr>
            <p:spPr>
              <a:xfrm>
                <a:off x="3800460" y="2111373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8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6F83E9DC-ABEC-0443-A07F-FF2AD23E9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9889891A-849D-1A4D-882D-E6F85FA44864}"/>
                </a:ext>
              </a:extLst>
            </p:cNvPr>
            <p:cNvSpPr txBox="1"/>
            <p:nvPr/>
          </p:nvSpPr>
          <p:spPr>
            <a:xfrm>
              <a:off x="3895308" y="373176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75611818-C2C4-B14F-8CD4-BFA02DB20694}"/>
              </a:ext>
            </a:extLst>
          </p:cNvPr>
          <p:cNvGrpSpPr/>
          <p:nvPr/>
        </p:nvGrpSpPr>
        <p:grpSpPr>
          <a:xfrm>
            <a:off x="4578198" y="3293421"/>
            <a:ext cx="662747" cy="615876"/>
            <a:chOff x="3621855" y="1556317"/>
            <a:chExt cx="662747" cy="615876"/>
          </a:xfrm>
        </p:grpSpPr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4D96723A-85BB-704E-AD0C-D7E495F1CD79}"/>
                </a:ext>
              </a:extLst>
            </p:cNvPr>
            <p:cNvGrpSpPr/>
            <p:nvPr/>
          </p:nvGrpSpPr>
          <p:grpSpPr>
            <a:xfrm>
              <a:off x="3621855" y="1556317"/>
              <a:ext cx="473206" cy="615876"/>
              <a:chOff x="3848830" y="1863396"/>
              <a:chExt cx="473206" cy="615876"/>
            </a:xfrm>
          </p:grpSpPr>
          <p:sp>
            <p:nvSpPr>
              <p:cNvPr id="112" name="textruta 111">
                <a:extLst>
                  <a:ext uri="{FF2B5EF4-FFF2-40B4-BE49-F238E27FC236}">
                    <a16:creationId xmlns:a16="http://schemas.microsoft.com/office/drawing/2014/main" id="{0726DA5D-AD99-964E-9F0F-1981054C21B6}"/>
                  </a:ext>
                </a:extLst>
              </p:cNvPr>
              <p:cNvSpPr txBox="1"/>
              <p:nvPr/>
            </p:nvSpPr>
            <p:spPr>
              <a:xfrm>
                <a:off x="3853355" y="1863396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18</a:t>
                </a:r>
              </a:p>
            </p:txBody>
          </p:sp>
          <p:sp>
            <p:nvSpPr>
              <p:cNvPr id="113" name="textruta 112">
                <a:extLst>
                  <a:ext uri="{FF2B5EF4-FFF2-40B4-BE49-F238E27FC236}">
                    <a16:creationId xmlns:a16="http://schemas.microsoft.com/office/drawing/2014/main" id="{693F0D83-82F3-984E-961D-AFB65A1CA507}"/>
                  </a:ext>
                </a:extLst>
              </p:cNvPr>
              <p:cNvSpPr txBox="1"/>
              <p:nvPr/>
            </p:nvSpPr>
            <p:spPr>
              <a:xfrm>
                <a:off x="3848830" y="210994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24</a:t>
                </a:r>
              </a:p>
            </p:txBody>
          </p:sp>
          <p:cxnSp>
            <p:nvCxnSpPr>
              <p:cNvPr id="114" name="Rak 113">
                <a:extLst>
                  <a:ext uri="{FF2B5EF4-FFF2-40B4-BE49-F238E27FC236}">
                    <a16:creationId xmlns:a16="http://schemas.microsoft.com/office/drawing/2014/main" id="{F1F6A1D7-A642-574D-98C3-833DB98786A6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0BA45F-0238-B841-B4FC-FC50A5A854E7}"/>
                </a:ext>
              </a:extLst>
            </p:cNvPr>
            <p:cNvSpPr txBox="1"/>
            <p:nvPr/>
          </p:nvSpPr>
          <p:spPr>
            <a:xfrm>
              <a:off x="3984971" y="166670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6727EB15-22A3-9F44-8CF6-A0D633B3296E}"/>
              </a:ext>
            </a:extLst>
          </p:cNvPr>
          <p:cNvGrpSpPr/>
          <p:nvPr/>
        </p:nvGrpSpPr>
        <p:grpSpPr>
          <a:xfrm>
            <a:off x="5129446" y="3296546"/>
            <a:ext cx="884758" cy="630918"/>
            <a:chOff x="4096270" y="4780552"/>
            <a:chExt cx="884758" cy="630918"/>
          </a:xfrm>
        </p:grpSpPr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CA8D2A98-8309-5041-8AFD-9D7AE163693C}"/>
                </a:ext>
              </a:extLst>
            </p:cNvPr>
            <p:cNvSpPr txBox="1"/>
            <p:nvPr/>
          </p:nvSpPr>
          <p:spPr>
            <a:xfrm>
              <a:off x="4681397" y="488647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17" name="Grupp 116">
              <a:extLst>
                <a:ext uri="{FF2B5EF4-FFF2-40B4-BE49-F238E27FC236}">
                  <a16:creationId xmlns:a16="http://schemas.microsoft.com/office/drawing/2014/main" id="{E44036E3-85DC-BA47-B979-4D2A233A2CC1}"/>
                </a:ext>
              </a:extLst>
            </p:cNvPr>
            <p:cNvGrpSpPr/>
            <p:nvPr/>
          </p:nvGrpSpPr>
          <p:grpSpPr>
            <a:xfrm>
              <a:off x="4096270" y="4780552"/>
              <a:ext cx="720069" cy="630918"/>
              <a:chOff x="3840525" y="1872165"/>
              <a:chExt cx="720069" cy="630918"/>
            </a:xfrm>
          </p:grpSpPr>
          <p:sp>
            <p:nvSpPr>
              <p:cNvPr id="118" name="textruta 117">
                <a:extLst>
                  <a:ext uri="{FF2B5EF4-FFF2-40B4-BE49-F238E27FC236}">
                    <a16:creationId xmlns:a16="http://schemas.microsoft.com/office/drawing/2014/main" id="{70364B38-6C52-154A-B3B5-94A84FC6FF7C}"/>
                  </a:ext>
                </a:extLst>
              </p:cNvPr>
              <p:cNvSpPr txBox="1"/>
              <p:nvPr/>
            </p:nvSpPr>
            <p:spPr>
              <a:xfrm>
                <a:off x="3871786" y="1872165"/>
                <a:ext cx="683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18/</a:t>
                </a:r>
                <a:r>
                  <a:rPr lang="sv-SE" dirty="0">
                    <a:solidFill>
                      <a:srgbClr val="800000"/>
                    </a:solidFill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119" name="textruta 118">
                <a:extLst>
                  <a:ext uri="{FF2B5EF4-FFF2-40B4-BE49-F238E27FC236}">
                    <a16:creationId xmlns:a16="http://schemas.microsoft.com/office/drawing/2014/main" id="{8EEFB3B4-407E-684D-8C1A-D0C135A5E54E}"/>
                  </a:ext>
                </a:extLst>
              </p:cNvPr>
              <p:cNvSpPr txBox="1"/>
              <p:nvPr/>
            </p:nvSpPr>
            <p:spPr>
              <a:xfrm>
                <a:off x="3840525" y="2133751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24/</a:t>
                </a:r>
                <a:r>
                  <a:rPr lang="sv-SE" dirty="0">
                    <a:solidFill>
                      <a:srgbClr val="800000"/>
                    </a:solidFill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120" name="Rak 119">
                <a:extLst>
                  <a:ext uri="{FF2B5EF4-FFF2-40B4-BE49-F238E27FC236}">
                    <a16:creationId xmlns:a16="http://schemas.microsoft.com/office/drawing/2014/main" id="{FEF164CF-6E5F-9940-AB74-5EDAF683D416}"/>
                  </a:ext>
                </a:extLst>
              </p:cNvPr>
              <p:cNvCxnSpPr/>
              <p:nvPr/>
            </p:nvCxnSpPr>
            <p:spPr>
              <a:xfrm>
                <a:off x="3918082" y="2176684"/>
                <a:ext cx="449767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1616ABED-F185-2D46-8ECA-AA776DDC2E34}"/>
              </a:ext>
            </a:extLst>
          </p:cNvPr>
          <p:cNvGrpSpPr/>
          <p:nvPr/>
        </p:nvGrpSpPr>
        <p:grpSpPr>
          <a:xfrm>
            <a:off x="5929811" y="3314541"/>
            <a:ext cx="344175" cy="582125"/>
            <a:chOff x="3859983" y="1878756"/>
            <a:chExt cx="344175" cy="582125"/>
          </a:xfrm>
        </p:grpSpPr>
        <p:sp>
          <p:nvSpPr>
            <p:cNvPr id="122" name="textruta 121">
              <a:extLst>
                <a:ext uri="{FF2B5EF4-FFF2-40B4-BE49-F238E27FC236}">
                  <a16:creationId xmlns:a16="http://schemas.microsoft.com/office/drawing/2014/main" id="{AC376B93-13D0-FC4A-9AAB-BACE06B00501}"/>
                </a:ext>
              </a:extLst>
            </p:cNvPr>
            <p:cNvSpPr txBox="1"/>
            <p:nvPr/>
          </p:nvSpPr>
          <p:spPr>
            <a:xfrm>
              <a:off x="3880030" y="187875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BB3F002B-1C82-3D40-876B-828A4D3613CD}"/>
                </a:ext>
              </a:extLst>
            </p:cNvPr>
            <p:cNvSpPr txBox="1"/>
            <p:nvPr/>
          </p:nvSpPr>
          <p:spPr>
            <a:xfrm>
              <a:off x="3859983" y="2091549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24" name="Rak 123">
              <a:extLst>
                <a:ext uri="{FF2B5EF4-FFF2-40B4-BE49-F238E27FC236}">
                  <a16:creationId xmlns:a16="http://schemas.microsoft.com/office/drawing/2014/main" id="{024FDC51-8182-044B-A394-64FA48FC4E87}"/>
                </a:ext>
              </a:extLst>
            </p:cNvPr>
            <p:cNvCxnSpPr>
              <a:cxnSpLocks/>
            </p:cNvCxnSpPr>
            <p:nvPr/>
          </p:nvCxnSpPr>
          <p:spPr>
            <a:xfrm>
              <a:off x="3916206" y="2165574"/>
              <a:ext cx="189122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2E68D1-E3E4-A64F-B55F-28F80325A545}"/>
              </a:ext>
            </a:extLst>
          </p:cNvPr>
          <p:cNvSpPr txBox="1"/>
          <p:nvPr/>
        </p:nvSpPr>
        <p:spPr>
          <a:xfrm>
            <a:off x="708268" y="4268934"/>
            <a:ext cx="418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Du kan också förkorta direkt i uppgift c). Då gör du så här:</a:t>
            </a:r>
          </a:p>
        </p:txBody>
      </p: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F1B0AEC5-32D4-5740-9A40-F151BB99540B}"/>
              </a:ext>
            </a:extLst>
          </p:cNvPr>
          <p:cNvGrpSpPr/>
          <p:nvPr/>
        </p:nvGrpSpPr>
        <p:grpSpPr>
          <a:xfrm>
            <a:off x="3286353" y="5002190"/>
            <a:ext cx="971875" cy="639530"/>
            <a:chOff x="3281499" y="3621298"/>
            <a:chExt cx="971875" cy="639530"/>
          </a:xfrm>
        </p:grpSpPr>
        <p:grpSp>
          <p:nvGrpSpPr>
            <p:cNvPr id="127" name="Grupp 126">
              <a:extLst>
                <a:ext uri="{FF2B5EF4-FFF2-40B4-BE49-F238E27FC236}">
                  <a16:creationId xmlns:a16="http://schemas.microsoft.com/office/drawing/2014/main" id="{49D4399A-31C4-5A4D-8B56-1E7B73BFB4D7}"/>
                </a:ext>
              </a:extLst>
            </p:cNvPr>
            <p:cNvGrpSpPr/>
            <p:nvPr/>
          </p:nvGrpSpPr>
          <p:grpSpPr>
            <a:xfrm>
              <a:off x="3281499" y="3621298"/>
              <a:ext cx="705642" cy="639530"/>
              <a:chOff x="3840677" y="1878631"/>
              <a:chExt cx="705642" cy="639530"/>
            </a:xfrm>
          </p:grpSpPr>
          <p:sp>
            <p:nvSpPr>
              <p:cNvPr id="129" name="textruta 128">
                <a:extLst>
                  <a:ext uri="{FF2B5EF4-FFF2-40B4-BE49-F238E27FC236}">
                    <a16:creationId xmlns:a16="http://schemas.microsoft.com/office/drawing/2014/main" id="{194D50C9-3FAD-6D42-98B5-0AC0DD6C370D}"/>
                  </a:ext>
                </a:extLst>
              </p:cNvPr>
              <p:cNvSpPr txBox="1"/>
              <p:nvPr/>
            </p:nvSpPr>
            <p:spPr>
              <a:xfrm>
                <a:off x="3906688" y="1878631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9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0" name="textruta 129">
                <a:extLst>
                  <a:ext uri="{FF2B5EF4-FFF2-40B4-BE49-F238E27FC236}">
                    <a16:creationId xmlns:a16="http://schemas.microsoft.com/office/drawing/2014/main" id="{BFEF3213-1C33-4640-8F62-9F0A11925686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8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1A0FF7FB-2E95-F54F-A532-AC6A29D84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ruta 127">
              <a:extLst>
                <a:ext uri="{FF2B5EF4-FFF2-40B4-BE49-F238E27FC236}">
                  <a16:creationId xmlns:a16="http://schemas.microsoft.com/office/drawing/2014/main" id="{10AB7A35-6135-B947-B198-1781121BE28F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2" name="textruta 131">
            <a:extLst>
              <a:ext uri="{FF2B5EF4-FFF2-40B4-BE49-F238E27FC236}">
                <a16:creationId xmlns:a16="http://schemas.microsoft.com/office/drawing/2014/main" id="{54A15EFA-0CB7-8148-B187-6DE32D207BC1}"/>
              </a:ext>
            </a:extLst>
          </p:cNvPr>
          <p:cNvSpPr txBox="1"/>
          <p:nvPr/>
        </p:nvSpPr>
        <p:spPr>
          <a:xfrm>
            <a:off x="3708762" y="500079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A7390D73-020C-F14A-B3DD-EA03B7277552}"/>
              </a:ext>
            </a:extLst>
          </p:cNvPr>
          <p:cNvSpPr txBox="1"/>
          <p:nvPr/>
        </p:nvSpPr>
        <p:spPr>
          <a:xfrm>
            <a:off x="3720650" y="481573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08319A58-5ABE-9248-8B4D-2B43103CF06E}"/>
              </a:ext>
            </a:extLst>
          </p:cNvPr>
          <p:cNvSpPr txBox="1"/>
          <p:nvPr/>
        </p:nvSpPr>
        <p:spPr>
          <a:xfrm>
            <a:off x="3370290" y="526749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CEF2500-5A97-9440-9AAD-2C3B5F090AD4}"/>
              </a:ext>
            </a:extLst>
          </p:cNvPr>
          <p:cNvSpPr txBox="1"/>
          <p:nvPr/>
        </p:nvSpPr>
        <p:spPr>
          <a:xfrm>
            <a:off x="3343219" y="546013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4</a:t>
            </a:r>
          </a:p>
        </p:txBody>
      </p: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195CA401-A82C-1E4A-9B0C-28FDC6554080}"/>
              </a:ext>
            </a:extLst>
          </p:cNvPr>
          <p:cNvGrpSpPr/>
          <p:nvPr/>
        </p:nvGrpSpPr>
        <p:grpSpPr>
          <a:xfrm>
            <a:off x="4239811" y="5029248"/>
            <a:ext cx="342545" cy="607579"/>
            <a:chOff x="3873372" y="1880300"/>
            <a:chExt cx="342545" cy="607579"/>
          </a:xfrm>
        </p:grpSpPr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853156B2-5EF6-7D4C-8EDA-82025F7E4F75}"/>
                </a:ext>
              </a:extLst>
            </p:cNvPr>
            <p:cNvSpPr txBox="1"/>
            <p:nvPr/>
          </p:nvSpPr>
          <p:spPr>
            <a:xfrm>
              <a:off x="3891789" y="18803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142" name="textruta 141">
              <a:extLst>
                <a:ext uri="{FF2B5EF4-FFF2-40B4-BE49-F238E27FC236}">
                  <a16:creationId xmlns:a16="http://schemas.microsoft.com/office/drawing/2014/main" id="{6AD80256-CF7C-1743-9C21-2CB2B5C95D19}"/>
                </a:ext>
              </a:extLst>
            </p:cNvPr>
            <p:cNvSpPr txBox="1"/>
            <p:nvPr/>
          </p:nvSpPr>
          <p:spPr>
            <a:xfrm>
              <a:off x="3873372" y="211854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43" name="Rak 142">
              <a:extLst>
                <a:ext uri="{FF2B5EF4-FFF2-40B4-BE49-F238E27FC236}">
                  <a16:creationId xmlns:a16="http://schemas.microsoft.com/office/drawing/2014/main" id="{8119BFBC-6B86-9C41-8696-C603F404AAF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914" y="2169218"/>
              <a:ext cx="235453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ruta 135">
            <a:extLst>
              <a:ext uri="{FF2B5EF4-FFF2-40B4-BE49-F238E27FC236}">
                <a16:creationId xmlns:a16="http://schemas.microsoft.com/office/drawing/2014/main" id="{DF9E50CD-8BEE-4444-A541-950FC82C351E}"/>
              </a:ext>
            </a:extLst>
          </p:cNvPr>
          <p:cNvSpPr txBox="1"/>
          <p:nvPr/>
        </p:nvSpPr>
        <p:spPr>
          <a:xfrm>
            <a:off x="3370289" y="502236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35A65906-DE04-D947-8083-941FFC60ACDD}"/>
              </a:ext>
            </a:extLst>
          </p:cNvPr>
          <p:cNvSpPr txBox="1"/>
          <p:nvPr/>
        </p:nvSpPr>
        <p:spPr>
          <a:xfrm>
            <a:off x="3669710" y="528717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32600E56-68C0-6842-8E0F-A48BD8C2DA9C}"/>
              </a:ext>
            </a:extLst>
          </p:cNvPr>
          <p:cNvSpPr txBox="1"/>
          <p:nvPr/>
        </p:nvSpPr>
        <p:spPr>
          <a:xfrm>
            <a:off x="3679667" y="546206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139" name="textruta 138">
            <a:extLst>
              <a:ext uri="{FF2B5EF4-FFF2-40B4-BE49-F238E27FC236}">
                <a16:creationId xmlns:a16="http://schemas.microsoft.com/office/drawing/2014/main" id="{8E68D064-F043-BC46-886C-1440848F1DA9}"/>
              </a:ext>
            </a:extLst>
          </p:cNvPr>
          <p:cNvSpPr txBox="1"/>
          <p:nvPr/>
        </p:nvSpPr>
        <p:spPr>
          <a:xfrm>
            <a:off x="3368509" y="484988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3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963A925-0539-E347-A002-2C88BF45EAF3}"/>
              </a:ext>
            </a:extLst>
          </p:cNvPr>
          <p:cNvGrpSpPr/>
          <p:nvPr/>
        </p:nvGrpSpPr>
        <p:grpSpPr>
          <a:xfrm>
            <a:off x="1406277" y="1655543"/>
            <a:ext cx="1363341" cy="617018"/>
            <a:chOff x="1324785" y="1095000"/>
            <a:chExt cx="1363341" cy="617018"/>
          </a:xfrm>
        </p:grpSpPr>
        <p:grpSp>
          <p:nvGrpSpPr>
            <p:cNvPr id="144" name="Grupp 143">
              <a:extLst>
                <a:ext uri="{FF2B5EF4-FFF2-40B4-BE49-F238E27FC236}">
                  <a16:creationId xmlns:a16="http://schemas.microsoft.com/office/drawing/2014/main" id="{A43C3749-7258-2D40-A059-A0564940F460}"/>
                </a:ext>
              </a:extLst>
            </p:cNvPr>
            <p:cNvGrpSpPr/>
            <p:nvPr/>
          </p:nvGrpSpPr>
          <p:grpSpPr>
            <a:xfrm>
              <a:off x="1654603" y="1095000"/>
              <a:ext cx="1033523" cy="617018"/>
              <a:chOff x="2957950" y="1710633"/>
              <a:chExt cx="1033523" cy="617018"/>
            </a:xfrm>
          </p:grpSpPr>
          <p:grpSp>
            <p:nvGrpSpPr>
              <p:cNvPr id="145" name="Grupp 144">
                <a:extLst>
                  <a:ext uri="{FF2B5EF4-FFF2-40B4-BE49-F238E27FC236}">
                    <a16:creationId xmlns:a16="http://schemas.microsoft.com/office/drawing/2014/main" id="{D6FCE13F-48EE-B34C-B8CA-29F1BD9CB306}"/>
                  </a:ext>
                </a:extLst>
              </p:cNvPr>
              <p:cNvGrpSpPr/>
              <p:nvPr/>
            </p:nvGrpSpPr>
            <p:grpSpPr>
              <a:xfrm>
                <a:off x="2957950" y="1725196"/>
                <a:ext cx="548676" cy="602455"/>
                <a:chOff x="2957950" y="1725196"/>
                <a:chExt cx="548676" cy="602455"/>
              </a:xfrm>
            </p:grpSpPr>
            <p:grpSp>
              <p:nvGrpSpPr>
                <p:cNvPr id="151" name="Grupp 150">
                  <a:extLst>
                    <a:ext uri="{FF2B5EF4-FFF2-40B4-BE49-F238E27FC236}">
                      <a16:creationId xmlns:a16="http://schemas.microsoft.com/office/drawing/2014/main" id="{1F0D69ED-137D-AA49-B354-E975CDA7A138}"/>
                    </a:ext>
                  </a:extLst>
                </p:cNvPr>
                <p:cNvGrpSpPr/>
                <p:nvPr/>
              </p:nvGrpSpPr>
              <p:grpSpPr>
                <a:xfrm>
                  <a:off x="2957950" y="1725196"/>
                  <a:ext cx="350225" cy="602455"/>
                  <a:chOff x="3889802" y="1879539"/>
                  <a:chExt cx="350225" cy="602455"/>
                </a:xfrm>
              </p:grpSpPr>
              <p:sp>
                <p:nvSpPr>
                  <p:cNvPr id="153" name="textruta 152">
                    <a:extLst>
                      <a:ext uri="{FF2B5EF4-FFF2-40B4-BE49-F238E27FC236}">
                        <a16:creationId xmlns:a16="http://schemas.microsoft.com/office/drawing/2014/main" id="{1E7050A2-3596-6648-B777-F75C2649626D}"/>
                      </a:ext>
                    </a:extLst>
                  </p:cNvPr>
                  <p:cNvSpPr txBox="1"/>
                  <p:nvPr/>
                </p:nvSpPr>
                <p:spPr>
                  <a:xfrm>
                    <a:off x="3911091" y="1879539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154" name="textruta 153">
                    <a:extLst>
                      <a:ext uri="{FF2B5EF4-FFF2-40B4-BE49-F238E27FC236}">
                        <a16:creationId xmlns:a16="http://schemas.microsoft.com/office/drawing/2014/main" id="{91CBD3DE-1D10-9E4F-8C33-7773061E7AD7}"/>
                      </a:ext>
                    </a:extLst>
                  </p:cNvPr>
                  <p:cNvSpPr txBox="1"/>
                  <p:nvPr/>
                </p:nvSpPr>
                <p:spPr>
                  <a:xfrm>
                    <a:off x="3889802" y="2112662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155" name="Rak 154">
                    <a:extLst>
                      <a:ext uri="{FF2B5EF4-FFF2-40B4-BE49-F238E27FC236}">
                        <a16:creationId xmlns:a16="http://schemas.microsoft.com/office/drawing/2014/main" id="{321FC7FB-399B-D444-9B06-3C7A6C400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76087" y="2169927"/>
                    <a:ext cx="183137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textruta 151">
                  <a:extLst>
                    <a:ext uri="{FF2B5EF4-FFF2-40B4-BE49-F238E27FC236}">
                      <a16:creationId xmlns:a16="http://schemas.microsoft.com/office/drawing/2014/main" id="{1C9923F4-AC2E-924E-B7DA-1E885D8F1D88}"/>
                    </a:ext>
                  </a:extLst>
                </p:cNvPr>
                <p:cNvSpPr txBox="1"/>
                <p:nvPr/>
              </p:nvSpPr>
              <p:spPr>
                <a:xfrm>
                  <a:off x="3177853" y="1841450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146" name="Grupp 145">
                <a:extLst>
                  <a:ext uri="{FF2B5EF4-FFF2-40B4-BE49-F238E27FC236}">
                    <a16:creationId xmlns:a16="http://schemas.microsoft.com/office/drawing/2014/main" id="{561BD06F-87CE-5C45-9B41-2007961472E6}"/>
                  </a:ext>
                </a:extLst>
              </p:cNvPr>
              <p:cNvGrpSpPr/>
              <p:nvPr/>
            </p:nvGrpSpPr>
            <p:grpSpPr>
              <a:xfrm>
                <a:off x="3405419" y="1710633"/>
                <a:ext cx="344199" cy="617018"/>
                <a:chOff x="3733951" y="1884640"/>
                <a:chExt cx="344199" cy="617018"/>
              </a:xfrm>
            </p:grpSpPr>
            <p:sp>
              <p:nvSpPr>
                <p:cNvPr id="148" name="textruta 147">
                  <a:extLst>
                    <a:ext uri="{FF2B5EF4-FFF2-40B4-BE49-F238E27FC236}">
                      <a16:creationId xmlns:a16="http://schemas.microsoft.com/office/drawing/2014/main" id="{AA9BFF37-42A8-944B-B854-D3B68FE9B257}"/>
                    </a:ext>
                  </a:extLst>
                </p:cNvPr>
                <p:cNvSpPr txBox="1"/>
                <p:nvPr/>
              </p:nvSpPr>
              <p:spPr>
                <a:xfrm>
                  <a:off x="3771656" y="188464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149" name="textruta 148">
                  <a:extLst>
                    <a:ext uri="{FF2B5EF4-FFF2-40B4-BE49-F238E27FC236}">
                      <a16:creationId xmlns:a16="http://schemas.microsoft.com/office/drawing/2014/main" id="{27604DBC-342A-6945-9E23-E27208DE40B1}"/>
                    </a:ext>
                  </a:extLst>
                </p:cNvPr>
                <p:cNvSpPr txBox="1"/>
                <p:nvPr/>
              </p:nvSpPr>
              <p:spPr>
                <a:xfrm>
                  <a:off x="3733951" y="2132326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150" name="Rak 149">
                  <a:extLst>
                    <a:ext uri="{FF2B5EF4-FFF2-40B4-BE49-F238E27FC236}">
                      <a16:creationId xmlns:a16="http://schemas.microsoft.com/office/drawing/2014/main" id="{7C7FD84C-17F1-C24B-8510-1142DB70E2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469" y="2184376"/>
                  <a:ext cx="217845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textruta 146">
                <a:extLst>
                  <a:ext uri="{FF2B5EF4-FFF2-40B4-BE49-F238E27FC236}">
                    <a16:creationId xmlns:a16="http://schemas.microsoft.com/office/drawing/2014/main" id="{E939F396-6655-2E46-92E2-2400A12B2907}"/>
                  </a:ext>
                </a:extLst>
              </p:cNvPr>
              <p:cNvSpPr txBox="1"/>
              <p:nvPr/>
            </p:nvSpPr>
            <p:spPr>
              <a:xfrm>
                <a:off x="3691391" y="18147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</p:grpSp>
        <p:sp>
          <p:nvSpPr>
            <p:cNvPr id="157" name="textruta 156">
              <a:extLst>
                <a:ext uri="{FF2B5EF4-FFF2-40B4-BE49-F238E27FC236}">
                  <a16:creationId xmlns:a16="http://schemas.microsoft.com/office/drawing/2014/main" id="{462A5293-FBA6-4540-8A31-4C2DEF33E65F}"/>
                </a:ext>
              </a:extLst>
            </p:cNvPr>
            <p:cNvSpPr txBox="1"/>
            <p:nvPr/>
          </p:nvSpPr>
          <p:spPr>
            <a:xfrm>
              <a:off x="1324785" y="1189303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</a:t>
              </a:r>
              <a:r>
                <a:rPr lang="sv-SE" dirty="0"/>
                <a:t>)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6452B3AF-D86E-174F-AE47-164AA125337B}"/>
              </a:ext>
            </a:extLst>
          </p:cNvPr>
          <p:cNvGrpSpPr/>
          <p:nvPr/>
        </p:nvGrpSpPr>
        <p:grpSpPr>
          <a:xfrm>
            <a:off x="1393659" y="2419145"/>
            <a:ext cx="1250842" cy="611058"/>
            <a:chOff x="705799" y="1734864"/>
            <a:chExt cx="1250842" cy="611058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6E38DF9C-1940-584D-BD9D-E9921E8BD72B}"/>
                </a:ext>
              </a:extLst>
            </p:cNvPr>
            <p:cNvGrpSpPr/>
            <p:nvPr/>
          </p:nvGrpSpPr>
          <p:grpSpPr>
            <a:xfrm>
              <a:off x="1011278" y="1734864"/>
              <a:ext cx="945363" cy="611058"/>
              <a:chOff x="3156852" y="1704614"/>
              <a:chExt cx="945363" cy="611058"/>
            </a:xfrm>
          </p:grpSpPr>
          <p:grpSp>
            <p:nvGrpSpPr>
              <p:cNvPr id="39" name="Grupp 38">
                <a:extLst>
                  <a:ext uri="{FF2B5EF4-FFF2-40B4-BE49-F238E27FC236}">
                    <a16:creationId xmlns:a16="http://schemas.microsoft.com/office/drawing/2014/main" id="{AE6B7B3F-1841-7341-9858-934201FF161A}"/>
                  </a:ext>
                </a:extLst>
              </p:cNvPr>
              <p:cNvGrpSpPr/>
              <p:nvPr/>
            </p:nvGrpSpPr>
            <p:grpSpPr>
              <a:xfrm>
                <a:off x="3156852" y="1803757"/>
                <a:ext cx="452015" cy="389833"/>
                <a:chOff x="3156852" y="1803757"/>
                <a:chExt cx="452015" cy="389833"/>
              </a:xfrm>
            </p:grpSpPr>
            <p:sp>
              <p:nvSpPr>
                <p:cNvPr id="45" name="textruta 44">
                  <a:extLst>
                    <a:ext uri="{FF2B5EF4-FFF2-40B4-BE49-F238E27FC236}">
                      <a16:creationId xmlns:a16="http://schemas.microsoft.com/office/drawing/2014/main" id="{8A2F15F0-A72B-B840-B83E-0C96903220C6}"/>
                    </a:ext>
                  </a:extLst>
                </p:cNvPr>
                <p:cNvSpPr txBox="1"/>
                <p:nvPr/>
              </p:nvSpPr>
              <p:spPr>
                <a:xfrm>
                  <a:off x="3156852" y="1803757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46B0B8AC-80C9-A34A-98B3-8F23306B515F}"/>
                    </a:ext>
                  </a:extLst>
                </p:cNvPr>
                <p:cNvSpPr txBox="1"/>
                <p:nvPr/>
              </p:nvSpPr>
              <p:spPr>
                <a:xfrm>
                  <a:off x="3280094" y="1824258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40" name="Grupp 39">
                <a:extLst>
                  <a:ext uri="{FF2B5EF4-FFF2-40B4-BE49-F238E27FC236}">
                    <a16:creationId xmlns:a16="http://schemas.microsoft.com/office/drawing/2014/main" id="{39F9C956-24DD-5B46-BF54-D2F22DE3B24C}"/>
                  </a:ext>
                </a:extLst>
              </p:cNvPr>
              <p:cNvGrpSpPr/>
              <p:nvPr/>
            </p:nvGrpSpPr>
            <p:grpSpPr>
              <a:xfrm>
                <a:off x="3481835" y="1704614"/>
                <a:ext cx="351405" cy="611058"/>
                <a:chOff x="3810367" y="1878621"/>
                <a:chExt cx="351405" cy="611058"/>
              </a:xfrm>
            </p:grpSpPr>
            <p:sp>
              <p:nvSpPr>
                <p:cNvPr id="42" name="textruta 41">
                  <a:extLst>
                    <a:ext uri="{FF2B5EF4-FFF2-40B4-BE49-F238E27FC236}">
                      <a16:creationId xmlns:a16="http://schemas.microsoft.com/office/drawing/2014/main" id="{74D55ECD-17C9-C043-B600-2C876DA79C2E}"/>
                    </a:ext>
                  </a:extLst>
                </p:cNvPr>
                <p:cNvSpPr txBox="1"/>
                <p:nvPr/>
              </p:nvSpPr>
              <p:spPr>
                <a:xfrm>
                  <a:off x="3810367" y="1878621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43" name="textruta 42">
                  <a:extLst>
                    <a:ext uri="{FF2B5EF4-FFF2-40B4-BE49-F238E27FC236}">
                      <a16:creationId xmlns:a16="http://schemas.microsoft.com/office/drawing/2014/main" id="{FED722E7-C3EE-9440-AC07-2CEACF141C8B}"/>
                    </a:ext>
                  </a:extLst>
                </p:cNvPr>
                <p:cNvSpPr txBox="1"/>
                <p:nvPr/>
              </p:nvSpPr>
              <p:spPr>
                <a:xfrm>
                  <a:off x="3820012" y="2120347"/>
                  <a:ext cx="341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7</a:t>
                  </a:r>
                </a:p>
              </p:txBody>
            </p:sp>
            <p:cxnSp>
              <p:nvCxnSpPr>
                <p:cNvPr id="44" name="Rak 43">
                  <a:extLst>
                    <a:ext uri="{FF2B5EF4-FFF2-40B4-BE49-F238E27FC236}">
                      <a16:creationId xmlns:a16="http://schemas.microsoft.com/office/drawing/2014/main" id="{624BB106-A272-DE4E-8CD8-11A76E3CCE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2566" y="2169264"/>
                  <a:ext cx="20213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82633CFC-0C3F-5141-AE11-4548E4C578C5}"/>
                  </a:ext>
                </a:extLst>
              </p:cNvPr>
              <p:cNvSpPr txBox="1"/>
              <p:nvPr/>
            </p:nvSpPr>
            <p:spPr>
              <a:xfrm>
                <a:off x="3802133" y="17936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</p:grpSp>
        <p:sp>
          <p:nvSpPr>
            <p:cNvPr id="169" name="textruta 168">
              <a:extLst>
                <a:ext uri="{FF2B5EF4-FFF2-40B4-BE49-F238E27FC236}">
                  <a16:creationId xmlns:a16="http://schemas.microsoft.com/office/drawing/2014/main" id="{5E2E9C37-D41A-A645-B12A-C10B6E265AEB}"/>
                </a:ext>
              </a:extLst>
            </p:cNvPr>
            <p:cNvSpPr txBox="1"/>
            <p:nvPr/>
          </p:nvSpPr>
          <p:spPr>
            <a:xfrm>
              <a:off x="705799" y="1840841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b</a:t>
              </a:r>
              <a:r>
                <a:rPr lang="sv-SE" dirty="0"/>
                <a:t>)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257B1BA-E900-3C48-B4D6-1375D1DEC28D}"/>
              </a:ext>
            </a:extLst>
          </p:cNvPr>
          <p:cNvGrpSpPr/>
          <p:nvPr/>
        </p:nvGrpSpPr>
        <p:grpSpPr>
          <a:xfrm>
            <a:off x="1419289" y="3320986"/>
            <a:ext cx="1423470" cy="575681"/>
            <a:chOff x="207282" y="2828284"/>
            <a:chExt cx="1423470" cy="575681"/>
          </a:xfrm>
        </p:grpSpPr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3A7D25FF-5F65-DC46-9C24-1C2F8BF4755A}"/>
                </a:ext>
              </a:extLst>
            </p:cNvPr>
            <p:cNvGrpSpPr/>
            <p:nvPr/>
          </p:nvGrpSpPr>
          <p:grpSpPr>
            <a:xfrm>
              <a:off x="629629" y="2828284"/>
              <a:ext cx="1001123" cy="575681"/>
              <a:chOff x="1223667" y="2111080"/>
              <a:chExt cx="1001123" cy="575681"/>
            </a:xfrm>
          </p:grpSpPr>
          <p:grpSp>
            <p:nvGrpSpPr>
              <p:cNvPr id="79" name="Grupp 78">
                <a:extLst>
                  <a:ext uri="{FF2B5EF4-FFF2-40B4-BE49-F238E27FC236}">
                    <a16:creationId xmlns:a16="http://schemas.microsoft.com/office/drawing/2014/main" id="{F7F9948B-2603-1742-92CB-5D1A84FF5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3667" y="2112085"/>
                <a:ext cx="370029" cy="574676"/>
                <a:chOff x="1792704" y="4493492"/>
                <a:chExt cx="369653" cy="574837"/>
              </a:xfrm>
            </p:grpSpPr>
            <p:sp>
              <p:nvSpPr>
                <p:cNvPr id="87" name="textruta 16">
                  <a:extLst>
                    <a:ext uri="{FF2B5EF4-FFF2-40B4-BE49-F238E27FC236}">
                      <a16:creationId xmlns:a16="http://schemas.microsoft.com/office/drawing/2014/main" id="{85C2FA2D-E56F-524C-8752-A618AD164C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6174" y="4493492"/>
                  <a:ext cx="3061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88" name="textruta 17">
                  <a:extLst>
                    <a:ext uri="{FF2B5EF4-FFF2-40B4-BE49-F238E27FC236}">
                      <a16:creationId xmlns:a16="http://schemas.microsoft.com/office/drawing/2014/main" id="{00C6DC8F-33B3-5B4F-BB23-2CB27FB7EE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42214" y="4698893"/>
                  <a:ext cx="31419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8</a:t>
                  </a:r>
                </a:p>
              </p:txBody>
            </p:sp>
            <p:cxnSp>
              <p:nvCxnSpPr>
                <p:cNvPr id="89" name="Rak 88">
                  <a:extLst>
                    <a:ext uri="{FF2B5EF4-FFF2-40B4-BE49-F238E27FC236}">
                      <a16:creationId xmlns:a16="http://schemas.microsoft.com/office/drawing/2014/main" id="{719D0CBB-D785-3646-9610-34F0DCCED4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908" y="4766600"/>
                  <a:ext cx="135594" cy="50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ruta 23">
                  <a:extLst>
                    <a:ext uri="{FF2B5EF4-FFF2-40B4-BE49-F238E27FC236}">
                      <a16:creationId xmlns:a16="http://schemas.microsoft.com/office/drawing/2014/main" id="{40F67F4C-CCBE-8547-AE1E-E7CBE65F8C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2704" y="4581736"/>
                  <a:ext cx="14287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sv-SE" sz="1800" dirty="0">
                      <a:latin typeface="Bradley Hand" pitchFamily="2" charset="77"/>
                    </a:rPr>
                    <a:t>1</a:t>
                  </a:r>
                </a:p>
              </p:txBody>
            </p:sp>
          </p:grp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FE1D5AE4-6020-A34F-B036-132941061601}"/>
                  </a:ext>
                </a:extLst>
              </p:cNvPr>
              <p:cNvGrpSpPr/>
              <p:nvPr/>
            </p:nvGrpSpPr>
            <p:grpSpPr>
              <a:xfrm>
                <a:off x="1489039" y="2111080"/>
                <a:ext cx="735751" cy="566597"/>
                <a:chOff x="3090850" y="1723836"/>
                <a:chExt cx="735751" cy="566597"/>
              </a:xfrm>
            </p:grpSpPr>
            <p:sp>
              <p:nvSpPr>
                <p:cNvPr id="81" name="textruta 80">
                  <a:extLst>
                    <a:ext uri="{FF2B5EF4-FFF2-40B4-BE49-F238E27FC236}">
                      <a16:creationId xmlns:a16="http://schemas.microsoft.com/office/drawing/2014/main" id="{58738826-1C6C-2147-813B-538D9B418E6C}"/>
                    </a:ext>
                  </a:extLst>
                </p:cNvPr>
                <p:cNvSpPr txBox="1"/>
                <p:nvPr/>
              </p:nvSpPr>
              <p:spPr>
                <a:xfrm>
                  <a:off x="3090850" y="1827956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∙</a:t>
                  </a:r>
                  <a:r>
                    <a:rPr lang="sv-SE" dirty="0">
                      <a:latin typeface="Bradley Hand" pitchFamily="2" charset="77"/>
                    </a:rPr>
                    <a:t> </a:t>
                  </a:r>
                </a:p>
              </p:txBody>
            </p:sp>
            <p:grpSp>
              <p:nvGrpSpPr>
                <p:cNvPr id="82" name="Grupp 81">
                  <a:extLst>
                    <a:ext uri="{FF2B5EF4-FFF2-40B4-BE49-F238E27FC236}">
                      <a16:creationId xmlns:a16="http://schemas.microsoft.com/office/drawing/2014/main" id="{3F5C3114-8F89-A24A-B65C-31D89DB8D15A}"/>
                    </a:ext>
                  </a:extLst>
                </p:cNvPr>
                <p:cNvGrpSpPr/>
                <p:nvPr/>
              </p:nvGrpSpPr>
              <p:grpSpPr>
                <a:xfrm>
                  <a:off x="3222835" y="1723836"/>
                  <a:ext cx="335367" cy="566597"/>
                  <a:chOff x="3551367" y="1897843"/>
                  <a:chExt cx="335367" cy="566597"/>
                </a:xfrm>
              </p:grpSpPr>
              <p:sp>
                <p:nvSpPr>
                  <p:cNvPr id="84" name="textruta 83">
                    <a:extLst>
                      <a:ext uri="{FF2B5EF4-FFF2-40B4-BE49-F238E27FC236}">
                        <a16:creationId xmlns:a16="http://schemas.microsoft.com/office/drawing/2014/main" id="{9FBE6693-96EE-124F-BC80-2CE32E513274}"/>
                      </a:ext>
                    </a:extLst>
                  </p:cNvPr>
                  <p:cNvSpPr txBox="1"/>
                  <p:nvPr/>
                </p:nvSpPr>
                <p:spPr>
                  <a:xfrm>
                    <a:off x="3551367" y="1897843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85" name="textruta 84">
                    <a:extLst>
                      <a:ext uri="{FF2B5EF4-FFF2-40B4-BE49-F238E27FC236}">
                        <a16:creationId xmlns:a16="http://schemas.microsoft.com/office/drawing/2014/main" id="{B89FDCA6-C375-4549-AFD8-15AF64B1AF12}"/>
                      </a:ext>
                    </a:extLst>
                  </p:cNvPr>
                  <p:cNvSpPr txBox="1"/>
                  <p:nvPr/>
                </p:nvSpPr>
                <p:spPr>
                  <a:xfrm>
                    <a:off x="3562606" y="2095108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cxnSp>
                <p:nvCxnSpPr>
                  <p:cNvPr id="86" name="Rak 85">
                    <a:extLst>
                      <a:ext uri="{FF2B5EF4-FFF2-40B4-BE49-F238E27FC236}">
                        <a16:creationId xmlns:a16="http://schemas.microsoft.com/office/drawing/2014/main" id="{1D2A6FB1-091C-5241-BEE5-C927C4F0D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29265" y="2171734"/>
                    <a:ext cx="173073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textruta 82">
                  <a:extLst>
                    <a:ext uri="{FF2B5EF4-FFF2-40B4-BE49-F238E27FC236}">
                      <a16:creationId xmlns:a16="http://schemas.microsoft.com/office/drawing/2014/main" id="{45578D0C-BC83-0E4C-B24D-CB3E56F20CAC}"/>
                    </a:ext>
                  </a:extLst>
                </p:cNvPr>
                <p:cNvSpPr txBox="1"/>
                <p:nvPr/>
              </p:nvSpPr>
              <p:spPr>
                <a:xfrm>
                  <a:off x="3526519" y="180532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=</a:t>
                  </a:r>
                </a:p>
              </p:txBody>
            </p:sp>
          </p:grpSp>
        </p:grpSp>
        <p:sp>
          <p:nvSpPr>
            <p:cNvPr id="183" name="textruta 182">
              <a:extLst>
                <a:ext uri="{FF2B5EF4-FFF2-40B4-BE49-F238E27FC236}">
                  <a16:creationId xmlns:a16="http://schemas.microsoft.com/office/drawing/2014/main" id="{AAD033B0-FF71-4346-B0D0-50023BF32961}"/>
                </a:ext>
              </a:extLst>
            </p:cNvPr>
            <p:cNvSpPr txBox="1"/>
            <p:nvPr/>
          </p:nvSpPr>
          <p:spPr>
            <a:xfrm>
              <a:off x="207282" y="292125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c</a:t>
              </a:r>
              <a:r>
                <a:rPr lang="sv-SE" dirty="0"/>
                <a:t>)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655D692-0FCC-7D46-96D0-568AF42A9DC3}"/>
              </a:ext>
            </a:extLst>
          </p:cNvPr>
          <p:cNvGrpSpPr/>
          <p:nvPr/>
        </p:nvGrpSpPr>
        <p:grpSpPr>
          <a:xfrm>
            <a:off x="1465159" y="740291"/>
            <a:ext cx="5030212" cy="628737"/>
            <a:chOff x="1148536" y="104760"/>
            <a:chExt cx="5030212" cy="628737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0EF4DC31-815E-A749-9BD5-AEDD57EC9152}"/>
                </a:ext>
              </a:extLst>
            </p:cNvPr>
            <p:cNvGrpSpPr/>
            <p:nvPr/>
          </p:nvGrpSpPr>
          <p:grpSpPr>
            <a:xfrm>
              <a:off x="1148536" y="104760"/>
              <a:ext cx="2095677" cy="628737"/>
              <a:chOff x="1657614" y="104908"/>
              <a:chExt cx="2095677" cy="628737"/>
            </a:xfrm>
          </p:grpSpPr>
          <p:grpSp>
            <p:nvGrpSpPr>
              <p:cNvPr id="16" name="Grupp 15">
                <a:extLst>
                  <a:ext uri="{FF2B5EF4-FFF2-40B4-BE49-F238E27FC236}">
                    <a16:creationId xmlns:a16="http://schemas.microsoft.com/office/drawing/2014/main" id="{BCEA7E49-BC53-F244-BA82-A6EAC408DABD}"/>
                  </a:ext>
                </a:extLst>
              </p:cNvPr>
              <p:cNvGrpSpPr/>
              <p:nvPr/>
            </p:nvGrpSpPr>
            <p:grpSpPr>
              <a:xfrm>
                <a:off x="2710359" y="104908"/>
                <a:ext cx="1042932" cy="628737"/>
                <a:chOff x="1585166" y="97068"/>
                <a:chExt cx="1042932" cy="628737"/>
              </a:xfrm>
            </p:grpSpPr>
            <p:grpSp>
              <p:nvGrpSpPr>
                <p:cNvPr id="2" name="Grupp 1">
                  <a:extLst>
                    <a:ext uri="{FF2B5EF4-FFF2-40B4-BE49-F238E27FC236}">
                      <a16:creationId xmlns:a16="http://schemas.microsoft.com/office/drawing/2014/main" id="{4B57CC99-0652-AC48-BD81-E7F526987BCA}"/>
                    </a:ext>
                  </a:extLst>
                </p:cNvPr>
                <p:cNvGrpSpPr/>
                <p:nvPr/>
              </p:nvGrpSpPr>
              <p:grpSpPr>
                <a:xfrm>
                  <a:off x="1897447" y="97068"/>
                  <a:ext cx="730651" cy="628737"/>
                  <a:chOff x="3079428" y="1678200"/>
                  <a:chExt cx="730651" cy="628737"/>
                </a:xfrm>
              </p:grpSpPr>
              <p:grpSp>
                <p:nvGrpSpPr>
                  <p:cNvPr id="3" name="Grupp 2">
                    <a:extLst>
                      <a:ext uri="{FF2B5EF4-FFF2-40B4-BE49-F238E27FC236}">
                        <a16:creationId xmlns:a16="http://schemas.microsoft.com/office/drawing/2014/main" id="{D03BC24F-F4A8-F043-B0DA-122E7AD0D599}"/>
                      </a:ext>
                    </a:extLst>
                  </p:cNvPr>
                  <p:cNvGrpSpPr/>
                  <p:nvPr/>
                </p:nvGrpSpPr>
                <p:grpSpPr>
                  <a:xfrm>
                    <a:off x="3079428" y="1704802"/>
                    <a:ext cx="529439" cy="598931"/>
                    <a:chOff x="3079428" y="1704802"/>
                    <a:chExt cx="529439" cy="598931"/>
                  </a:xfrm>
                </p:grpSpPr>
                <p:grpSp>
                  <p:nvGrpSpPr>
                    <p:cNvPr id="9" name="Grupp 8">
                      <a:extLst>
                        <a:ext uri="{FF2B5EF4-FFF2-40B4-BE49-F238E27FC236}">
                          <a16:creationId xmlns:a16="http://schemas.microsoft.com/office/drawing/2014/main" id="{3932FF7C-28FB-4B45-BA24-3C720EF951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79428" y="1704802"/>
                      <a:ext cx="305648" cy="598931"/>
                      <a:chOff x="4011280" y="1859145"/>
                      <a:chExt cx="305648" cy="598931"/>
                    </a:xfrm>
                  </p:grpSpPr>
                  <p:sp>
                    <p:nvSpPr>
                      <p:cNvPr id="11" name="textruta 10">
                        <a:extLst>
                          <a:ext uri="{FF2B5EF4-FFF2-40B4-BE49-F238E27FC236}">
                            <a16:creationId xmlns:a16="http://schemas.microsoft.com/office/drawing/2014/main" id="{61C766FD-BF65-FF43-A62E-78A507901D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15242" y="1859145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sv-SE" dirty="0"/>
                          <a:t>2</a:t>
                        </a:r>
                      </a:p>
                    </p:txBody>
                  </p:sp>
                  <p:sp>
                    <p:nvSpPr>
                      <p:cNvPr id="12" name="textruta 11">
                        <a:extLst>
                          <a:ext uri="{FF2B5EF4-FFF2-40B4-BE49-F238E27FC236}">
                            <a16:creationId xmlns:a16="http://schemas.microsoft.com/office/drawing/2014/main" id="{3E76342B-8AD6-B544-86B5-7F897C67F7F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11280" y="2088744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sv-SE" dirty="0"/>
                          <a:t>5</a:t>
                        </a:r>
                      </a:p>
                    </p:txBody>
                  </p:sp>
                  <p:cxnSp>
                    <p:nvCxnSpPr>
                      <p:cNvPr id="13" name="Rak 12">
                        <a:extLst>
                          <a:ext uri="{FF2B5EF4-FFF2-40B4-BE49-F238E27FC236}">
                            <a16:creationId xmlns:a16="http://schemas.microsoft.com/office/drawing/2014/main" id="{19CF6DF4-0BE4-ED48-8B1F-3270AD8C41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050476" y="2162733"/>
                        <a:ext cx="217313" cy="0"/>
                      </a:xfrm>
                      <a:prstGeom prst="line">
                        <a:avLst/>
                      </a:prstGeom>
                      <a:ln w="15875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" name="textruta 9">
                      <a:extLst>
                        <a:ext uri="{FF2B5EF4-FFF2-40B4-BE49-F238E27FC236}">
                          <a16:creationId xmlns:a16="http://schemas.microsoft.com/office/drawing/2014/main" id="{62F1287B-3373-E843-9067-1B8A23BF44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094" y="1817425"/>
                      <a:ext cx="3287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s-IS" dirty="0">
                          <a:latin typeface="Bradley Hand" pitchFamily="2" charset="77"/>
                        </a:rPr>
                        <a:t> ∙</a:t>
                      </a:r>
                      <a:endParaRPr lang="sv-SE" dirty="0"/>
                    </a:p>
                  </p:txBody>
                </p:sp>
              </p:grpSp>
              <p:grpSp>
                <p:nvGrpSpPr>
                  <p:cNvPr id="4" name="Grupp 3">
                    <a:extLst>
                      <a:ext uri="{FF2B5EF4-FFF2-40B4-BE49-F238E27FC236}">
                        <a16:creationId xmlns:a16="http://schemas.microsoft.com/office/drawing/2014/main" id="{A2332F4E-CC07-1D45-AE7D-C7ED5864F222}"/>
                      </a:ext>
                    </a:extLst>
                  </p:cNvPr>
                  <p:cNvGrpSpPr/>
                  <p:nvPr/>
                </p:nvGrpSpPr>
                <p:grpSpPr>
                  <a:xfrm>
                    <a:off x="3505003" y="1678200"/>
                    <a:ext cx="305076" cy="628737"/>
                    <a:chOff x="3833535" y="1852207"/>
                    <a:chExt cx="305076" cy="628737"/>
                  </a:xfrm>
                </p:grpSpPr>
                <p:sp>
                  <p:nvSpPr>
                    <p:cNvPr id="6" name="textruta 5">
                      <a:extLst>
                        <a:ext uri="{FF2B5EF4-FFF2-40B4-BE49-F238E27FC236}">
                          <a16:creationId xmlns:a16="http://schemas.microsoft.com/office/drawing/2014/main" id="{31963719-C3E6-FF4D-BE71-7A56F67F78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3535" y="1852207"/>
                      <a:ext cx="30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1</a:t>
                      </a:r>
                    </a:p>
                  </p:txBody>
                </p:sp>
                <p:sp>
                  <p:nvSpPr>
                    <p:cNvPr id="7" name="textruta 6">
                      <a:extLst>
                        <a:ext uri="{FF2B5EF4-FFF2-40B4-BE49-F238E27FC236}">
                          <a16:creationId xmlns:a16="http://schemas.microsoft.com/office/drawing/2014/main" id="{45B64AB0-1F7F-194B-945D-F99DD1D1E5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6951" y="2111612"/>
                      <a:ext cx="30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3</a:t>
                      </a:r>
                    </a:p>
                  </p:txBody>
                </p:sp>
                <p:cxnSp>
                  <p:nvCxnSpPr>
                    <p:cNvPr id="8" name="Rak 7">
                      <a:extLst>
                        <a:ext uri="{FF2B5EF4-FFF2-40B4-BE49-F238E27FC236}">
                          <a16:creationId xmlns:a16="http://schemas.microsoft.com/office/drawing/2014/main" id="{F4ACD21D-BEE3-2A4B-98E0-AD2DC1D308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90624" y="2172672"/>
                      <a:ext cx="159146" cy="0"/>
                    </a:xfrm>
                    <a:prstGeom prst="line">
                      <a:avLst/>
                    </a:prstGeom>
                    <a:ln w="158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6" name="textruta 155">
                  <a:extLst>
                    <a:ext uri="{FF2B5EF4-FFF2-40B4-BE49-F238E27FC236}">
                      <a16:creationId xmlns:a16="http://schemas.microsoft.com/office/drawing/2014/main" id="{C78466B3-EC2A-1249-91BE-80B3E0EB5C20}"/>
                    </a:ext>
                  </a:extLst>
                </p:cNvPr>
                <p:cNvSpPr txBox="1"/>
                <p:nvPr/>
              </p:nvSpPr>
              <p:spPr>
                <a:xfrm>
                  <a:off x="1585166" y="21049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a)</a:t>
                  </a:r>
                </a:p>
              </p:txBody>
            </p:sp>
          </p:grpSp>
          <p:sp>
            <p:nvSpPr>
              <p:cNvPr id="158" name="textruta 157">
                <a:extLst>
                  <a:ext uri="{FF2B5EF4-FFF2-40B4-BE49-F238E27FC236}">
                    <a16:creationId xmlns:a16="http://schemas.microsoft.com/office/drawing/2014/main" id="{0F482CE3-4E8D-0849-942D-1488B3FB1B90}"/>
                  </a:ext>
                </a:extLst>
              </p:cNvPr>
              <p:cNvSpPr txBox="1"/>
              <p:nvPr/>
            </p:nvSpPr>
            <p:spPr>
              <a:xfrm>
                <a:off x="1657614" y="211543"/>
                <a:ext cx="1003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Beräkna </a:t>
                </a:r>
              </a:p>
            </p:txBody>
          </p:sp>
        </p:grpSp>
        <p:grpSp>
          <p:nvGrpSpPr>
            <p:cNvPr id="159" name="Grupp 158">
              <a:extLst>
                <a:ext uri="{FF2B5EF4-FFF2-40B4-BE49-F238E27FC236}">
                  <a16:creationId xmlns:a16="http://schemas.microsoft.com/office/drawing/2014/main" id="{77FCD53B-26D4-BD41-9DCE-3BE7EE6F8415}"/>
                </a:ext>
              </a:extLst>
            </p:cNvPr>
            <p:cNvGrpSpPr/>
            <p:nvPr/>
          </p:nvGrpSpPr>
          <p:grpSpPr>
            <a:xfrm>
              <a:off x="3977073" y="116080"/>
              <a:ext cx="619491" cy="613717"/>
              <a:chOff x="3156852" y="1697437"/>
              <a:chExt cx="619491" cy="613717"/>
            </a:xfrm>
          </p:grpSpPr>
          <p:grpSp>
            <p:nvGrpSpPr>
              <p:cNvPr id="160" name="Grupp 159">
                <a:extLst>
                  <a:ext uri="{FF2B5EF4-FFF2-40B4-BE49-F238E27FC236}">
                    <a16:creationId xmlns:a16="http://schemas.microsoft.com/office/drawing/2014/main" id="{2FBE43FE-5657-C04C-B80B-48089FD0641A}"/>
                  </a:ext>
                </a:extLst>
              </p:cNvPr>
              <p:cNvGrpSpPr/>
              <p:nvPr/>
            </p:nvGrpSpPr>
            <p:grpSpPr>
              <a:xfrm>
                <a:off x="3156852" y="1803757"/>
                <a:ext cx="428318" cy="390686"/>
                <a:chOff x="3156852" y="1803757"/>
                <a:chExt cx="428318" cy="390686"/>
              </a:xfrm>
            </p:grpSpPr>
            <p:sp>
              <p:nvSpPr>
                <p:cNvPr id="166" name="textruta 165">
                  <a:extLst>
                    <a:ext uri="{FF2B5EF4-FFF2-40B4-BE49-F238E27FC236}">
                      <a16:creationId xmlns:a16="http://schemas.microsoft.com/office/drawing/2014/main" id="{A917A1D7-1D5A-5B41-BB8D-8C6BE349665B}"/>
                    </a:ext>
                  </a:extLst>
                </p:cNvPr>
                <p:cNvSpPr txBox="1"/>
                <p:nvPr/>
              </p:nvSpPr>
              <p:spPr>
                <a:xfrm>
                  <a:off x="3156852" y="180375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67" name="textruta 166">
                  <a:extLst>
                    <a:ext uri="{FF2B5EF4-FFF2-40B4-BE49-F238E27FC236}">
                      <a16:creationId xmlns:a16="http://schemas.microsoft.com/office/drawing/2014/main" id="{007F940D-2EE6-3149-8ED3-B4C8F0A9847B}"/>
                    </a:ext>
                  </a:extLst>
                </p:cNvPr>
                <p:cNvSpPr txBox="1"/>
                <p:nvPr/>
              </p:nvSpPr>
              <p:spPr>
                <a:xfrm>
                  <a:off x="3256397" y="1825111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/>
                </a:p>
              </p:txBody>
            </p:sp>
          </p:grpSp>
          <p:grpSp>
            <p:nvGrpSpPr>
              <p:cNvPr id="161" name="Grupp 160">
                <a:extLst>
                  <a:ext uri="{FF2B5EF4-FFF2-40B4-BE49-F238E27FC236}">
                    <a16:creationId xmlns:a16="http://schemas.microsoft.com/office/drawing/2014/main" id="{2A17F5DF-F647-2947-887B-F346B620865E}"/>
                  </a:ext>
                </a:extLst>
              </p:cNvPr>
              <p:cNvGrpSpPr/>
              <p:nvPr/>
            </p:nvGrpSpPr>
            <p:grpSpPr>
              <a:xfrm>
                <a:off x="3463436" y="1697437"/>
                <a:ext cx="312907" cy="613717"/>
                <a:chOff x="3791968" y="1871444"/>
                <a:chExt cx="312907" cy="613717"/>
              </a:xfrm>
            </p:grpSpPr>
            <p:sp>
              <p:nvSpPr>
                <p:cNvPr id="163" name="textruta 162">
                  <a:extLst>
                    <a:ext uri="{FF2B5EF4-FFF2-40B4-BE49-F238E27FC236}">
                      <a16:creationId xmlns:a16="http://schemas.microsoft.com/office/drawing/2014/main" id="{AB5FBF2D-E187-3846-B69E-8816D203E2C8}"/>
                    </a:ext>
                  </a:extLst>
                </p:cNvPr>
                <p:cNvSpPr txBox="1"/>
                <p:nvPr/>
              </p:nvSpPr>
              <p:spPr>
                <a:xfrm>
                  <a:off x="3791968" y="187144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4</a:t>
                  </a:r>
                </a:p>
              </p:txBody>
            </p:sp>
            <p:sp>
              <p:nvSpPr>
                <p:cNvPr id="164" name="textruta 163">
                  <a:extLst>
                    <a:ext uri="{FF2B5EF4-FFF2-40B4-BE49-F238E27FC236}">
                      <a16:creationId xmlns:a16="http://schemas.microsoft.com/office/drawing/2014/main" id="{650AE91B-5134-6A4B-940B-5738D2386575}"/>
                    </a:ext>
                  </a:extLst>
                </p:cNvPr>
                <p:cNvSpPr txBox="1"/>
                <p:nvPr/>
              </p:nvSpPr>
              <p:spPr>
                <a:xfrm>
                  <a:off x="3803189" y="211582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7</a:t>
                  </a:r>
                </a:p>
              </p:txBody>
            </p:sp>
            <p:cxnSp>
              <p:nvCxnSpPr>
                <p:cNvPr id="165" name="Rak 164">
                  <a:extLst>
                    <a:ext uri="{FF2B5EF4-FFF2-40B4-BE49-F238E27FC236}">
                      <a16:creationId xmlns:a16="http://schemas.microsoft.com/office/drawing/2014/main" id="{0B29DFF3-3CF2-B54A-AEBE-B52E79CDE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9728" y="2184088"/>
                  <a:ext cx="160519" cy="1432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8" name="textruta 167">
              <a:extLst>
                <a:ext uri="{FF2B5EF4-FFF2-40B4-BE49-F238E27FC236}">
                  <a16:creationId xmlns:a16="http://schemas.microsoft.com/office/drawing/2014/main" id="{EEACB78A-092D-FB4A-AC02-C494B45D2F47}"/>
                </a:ext>
              </a:extLst>
            </p:cNvPr>
            <p:cNvSpPr txBox="1"/>
            <p:nvPr/>
          </p:nvSpPr>
          <p:spPr>
            <a:xfrm>
              <a:off x="3665292" y="21461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  <p:grpSp>
          <p:nvGrpSpPr>
            <p:cNvPr id="170" name="Grupp 169">
              <a:extLst>
                <a:ext uri="{FF2B5EF4-FFF2-40B4-BE49-F238E27FC236}">
                  <a16:creationId xmlns:a16="http://schemas.microsoft.com/office/drawing/2014/main" id="{0F52C792-7BC1-AD47-8631-653C3325C6E5}"/>
                </a:ext>
              </a:extLst>
            </p:cNvPr>
            <p:cNvGrpSpPr/>
            <p:nvPr/>
          </p:nvGrpSpPr>
          <p:grpSpPr>
            <a:xfrm>
              <a:off x="5455321" y="104760"/>
              <a:ext cx="723427" cy="609723"/>
              <a:chOff x="1221760" y="2100630"/>
              <a:chExt cx="723427" cy="609723"/>
            </a:xfrm>
          </p:grpSpPr>
          <p:grpSp>
            <p:nvGrpSpPr>
              <p:cNvPr id="171" name="Grupp 170">
                <a:extLst>
                  <a:ext uri="{FF2B5EF4-FFF2-40B4-BE49-F238E27FC236}">
                    <a16:creationId xmlns:a16="http://schemas.microsoft.com/office/drawing/2014/main" id="{0DD45229-67F9-4048-B7D7-7CCFDE4DA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1760" y="2117099"/>
                <a:ext cx="383359" cy="589506"/>
                <a:chOff x="1790801" y="4498505"/>
                <a:chExt cx="382970" cy="589671"/>
              </a:xfrm>
            </p:grpSpPr>
            <p:sp>
              <p:nvSpPr>
                <p:cNvPr id="179" name="textruta 16">
                  <a:extLst>
                    <a:ext uri="{FF2B5EF4-FFF2-40B4-BE49-F238E27FC236}">
                      <a16:creationId xmlns:a16="http://schemas.microsoft.com/office/drawing/2014/main" id="{CC4EA080-951E-C842-86EA-1F3E710DDE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7588" y="4498505"/>
                  <a:ext cx="3061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180" name="textruta 17">
                  <a:extLst>
                    <a:ext uri="{FF2B5EF4-FFF2-40B4-BE49-F238E27FC236}">
                      <a16:creationId xmlns:a16="http://schemas.microsoft.com/office/drawing/2014/main" id="{75C9EA71-46F5-8448-AB2A-0C3B0025F0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2585" y="4718740"/>
                  <a:ext cx="30138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</a:rPr>
                    <a:t>8</a:t>
                  </a:r>
                </a:p>
              </p:txBody>
            </p:sp>
            <p:cxnSp>
              <p:nvCxnSpPr>
                <p:cNvPr id="181" name="Rak 180">
                  <a:extLst>
                    <a:ext uri="{FF2B5EF4-FFF2-40B4-BE49-F238E27FC236}">
                      <a16:creationId xmlns:a16="http://schemas.microsoft.com/office/drawing/2014/main" id="{8A529FC2-935D-0547-AA03-491B4145D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3676" y="4785880"/>
                  <a:ext cx="148118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textruta 23">
                  <a:extLst>
                    <a:ext uri="{FF2B5EF4-FFF2-40B4-BE49-F238E27FC236}">
                      <a16:creationId xmlns:a16="http://schemas.microsoft.com/office/drawing/2014/main" id="{887AD47B-5718-2E47-9318-F18B737A2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0801" y="4591915"/>
                  <a:ext cx="14287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sv-SE" sz="1800" dirty="0">
                      <a:latin typeface="+mn-lt"/>
                    </a:rPr>
                    <a:t>1</a:t>
                  </a:r>
                </a:p>
              </p:txBody>
            </p:sp>
          </p:grpSp>
          <p:grpSp>
            <p:nvGrpSpPr>
              <p:cNvPr id="172" name="Grupp 171">
                <a:extLst>
                  <a:ext uri="{FF2B5EF4-FFF2-40B4-BE49-F238E27FC236}">
                    <a16:creationId xmlns:a16="http://schemas.microsoft.com/office/drawing/2014/main" id="{28297358-DF9C-A145-8CBF-77ECD8C4DD11}"/>
                  </a:ext>
                </a:extLst>
              </p:cNvPr>
              <p:cNvGrpSpPr/>
              <p:nvPr/>
            </p:nvGrpSpPr>
            <p:grpSpPr>
              <a:xfrm>
                <a:off x="1495259" y="2100630"/>
                <a:ext cx="449928" cy="609723"/>
                <a:chOff x="3097070" y="1713386"/>
                <a:chExt cx="449928" cy="609723"/>
              </a:xfrm>
            </p:grpSpPr>
            <p:sp>
              <p:nvSpPr>
                <p:cNvPr id="173" name="textruta 172">
                  <a:extLst>
                    <a:ext uri="{FF2B5EF4-FFF2-40B4-BE49-F238E27FC236}">
                      <a16:creationId xmlns:a16="http://schemas.microsoft.com/office/drawing/2014/main" id="{9570939A-04F5-BB40-9DF0-133B04465EE1}"/>
                    </a:ext>
                  </a:extLst>
                </p:cNvPr>
                <p:cNvSpPr txBox="1"/>
                <p:nvPr/>
              </p:nvSpPr>
              <p:spPr>
                <a:xfrm>
                  <a:off x="3097070" y="1839943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∙</a:t>
                  </a:r>
                  <a:r>
                    <a:rPr lang="sv-SE" dirty="0"/>
                    <a:t> </a:t>
                  </a:r>
                </a:p>
              </p:txBody>
            </p:sp>
            <p:grpSp>
              <p:nvGrpSpPr>
                <p:cNvPr id="174" name="Grupp 173">
                  <a:extLst>
                    <a:ext uri="{FF2B5EF4-FFF2-40B4-BE49-F238E27FC236}">
                      <a16:creationId xmlns:a16="http://schemas.microsoft.com/office/drawing/2014/main" id="{D9FB5202-B76C-AE4F-AA40-02E45F0C9434}"/>
                    </a:ext>
                  </a:extLst>
                </p:cNvPr>
                <p:cNvGrpSpPr/>
                <p:nvPr/>
              </p:nvGrpSpPr>
              <p:grpSpPr>
                <a:xfrm>
                  <a:off x="3241108" y="1713386"/>
                  <a:ext cx="305890" cy="609723"/>
                  <a:chOff x="3569640" y="1887393"/>
                  <a:chExt cx="305890" cy="609723"/>
                </a:xfrm>
              </p:grpSpPr>
              <p:sp>
                <p:nvSpPr>
                  <p:cNvPr id="176" name="textruta 175">
                    <a:extLst>
                      <a:ext uri="{FF2B5EF4-FFF2-40B4-BE49-F238E27FC236}">
                        <a16:creationId xmlns:a16="http://schemas.microsoft.com/office/drawing/2014/main" id="{E8C2415E-1C89-3F4A-90C8-1DBE1D71A3DA}"/>
                      </a:ext>
                    </a:extLst>
                  </p:cNvPr>
                  <p:cNvSpPr txBox="1"/>
                  <p:nvPr/>
                </p:nvSpPr>
                <p:spPr>
                  <a:xfrm>
                    <a:off x="3573870" y="1887393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sp>
                <p:nvSpPr>
                  <p:cNvPr id="177" name="textruta 176">
                    <a:extLst>
                      <a:ext uri="{FF2B5EF4-FFF2-40B4-BE49-F238E27FC236}">
                        <a16:creationId xmlns:a16="http://schemas.microsoft.com/office/drawing/2014/main" id="{D3C8AA6D-4BBE-DA47-AF94-F5CE482D130F}"/>
                      </a:ext>
                    </a:extLst>
                  </p:cNvPr>
                  <p:cNvSpPr txBox="1"/>
                  <p:nvPr/>
                </p:nvSpPr>
                <p:spPr>
                  <a:xfrm>
                    <a:off x="3569640" y="2127784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</a:p>
                </p:txBody>
              </p:sp>
              <p:cxnSp>
                <p:nvCxnSpPr>
                  <p:cNvPr id="178" name="Rak 177">
                    <a:extLst>
                      <a:ext uri="{FF2B5EF4-FFF2-40B4-BE49-F238E27FC236}">
                        <a16:creationId xmlns:a16="http://schemas.microsoft.com/office/drawing/2014/main" id="{5BBC1198-6C37-704B-979F-25EA46FEF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35971" y="2187316"/>
                    <a:ext cx="134571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84" name="textruta 183">
              <a:extLst>
                <a:ext uri="{FF2B5EF4-FFF2-40B4-BE49-F238E27FC236}">
                  <a16:creationId xmlns:a16="http://schemas.microsoft.com/office/drawing/2014/main" id="{222B4400-EB03-7248-9996-147EE343A542}"/>
                </a:ext>
              </a:extLst>
            </p:cNvPr>
            <p:cNvSpPr txBox="1"/>
            <p:nvPr/>
          </p:nvSpPr>
          <p:spPr>
            <a:xfrm>
              <a:off x="5148737" y="211395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  <p:sp>
        <p:nvSpPr>
          <p:cNvPr id="175" name="Rektangel 174">
            <a:extLst>
              <a:ext uri="{FF2B5EF4-FFF2-40B4-BE49-F238E27FC236}">
                <a16:creationId xmlns:a16="http://schemas.microsoft.com/office/drawing/2014/main" id="{9EAE177B-67AA-7B4A-A485-0161A7BD368E}"/>
              </a:ext>
            </a:extLst>
          </p:cNvPr>
          <p:cNvSpPr/>
          <p:nvPr/>
        </p:nvSpPr>
        <p:spPr>
          <a:xfrm>
            <a:off x="192967" y="200735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503AABD9-F2D7-4C4E-9194-AF1241D39B16}"/>
              </a:ext>
            </a:extLst>
          </p:cNvPr>
          <p:cNvSpPr/>
          <p:nvPr/>
        </p:nvSpPr>
        <p:spPr>
          <a:xfrm>
            <a:off x="5371026" y="1746067"/>
            <a:ext cx="342658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Multiplicerar täljarna och nämnarna för sig.</a:t>
            </a:r>
          </a:p>
        </p:txBody>
      </p:sp>
      <p:grpSp>
        <p:nvGrpSpPr>
          <p:cNvPr id="186" name="Grupp 185">
            <a:extLst>
              <a:ext uri="{FF2B5EF4-FFF2-40B4-BE49-F238E27FC236}">
                <a16:creationId xmlns:a16="http://schemas.microsoft.com/office/drawing/2014/main" id="{C03A0285-3C8D-E847-94A7-645F7AAA8532}"/>
              </a:ext>
            </a:extLst>
          </p:cNvPr>
          <p:cNvGrpSpPr/>
          <p:nvPr/>
        </p:nvGrpSpPr>
        <p:grpSpPr>
          <a:xfrm>
            <a:off x="6458378" y="2459174"/>
            <a:ext cx="2194839" cy="487291"/>
            <a:chOff x="5820345" y="4452236"/>
            <a:chExt cx="2194839" cy="487291"/>
          </a:xfrm>
        </p:grpSpPr>
        <p:grpSp>
          <p:nvGrpSpPr>
            <p:cNvPr id="187" name="Grupp 186">
              <a:extLst>
                <a:ext uri="{FF2B5EF4-FFF2-40B4-BE49-F238E27FC236}">
                  <a16:creationId xmlns:a16="http://schemas.microsoft.com/office/drawing/2014/main" id="{73924D99-B739-D64B-87B8-7B791060CF61}"/>
                </a:ext>
              </a:extLst>
            </p:cNvPr>
            <p:cNvGrpSpPr/>
            <p:nvPr/>
          </p:nvGrpSpPr>
          <p:grpSpPr>
            <a:xfrm>
              <a:off x="5820345" y="4452236"/>
              <a:ext cx="2194839" cy="487291"/>
              <a:chOff x="4442126" y="2591657"/>
              <a:chExt cx="2194839" cy="487291"/>
            </a:xfrm>
          </p:grpSpPr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95CDF606-4BEC-6848-A423-AFD1564CD5AE}"/>
                  </a:ext>
                </a:extLst>
              </p:cNvPr>
              <p:cNvSpPr/>
              <p:nvPr/>
            </p:nvSpPr>
            <p:spPr>
              <a:xfrm>
                <a:off x="4442126" y="2601355"/>
                <a:ext cx="219483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Skriv     i bråkform som     .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9C490F0E-4BFC-EB45-B133-B99FF55621BA}"/>
                  </a:ext>
                </a:extLst>
              </p:cNvPr>
              <p:cNvSpPr/>
              <p:nvPr/>
            </p:nvSpPr>
            <p:spPr>
              <a:xfrm>
                <a:off x="6126811" y="2591657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3</a:t>
                </a:r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B804BF09-F941-5248-AC6C-C5F9A7E783DB}"/>
                  </a:ext>
                </a:extLst>
              </p:cNvPr>
              <p:cNvSpPr/>
              <p:nvPr/>
            </p:nvSpPr>
            <p:spPr>
              <a:xfrm>
                <a:off x="6126697" y="277117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cxnSp>
            <p:nvCxnSpPr>
              <p:cNvPr id="192" name="Rak 191">
                <a:extLst>
                  <a:ext uri="{FF2B5EF4-FFF2-40B4-BE49-F238E27FC236}">
                    <a16:creationId xmlns:a16="http://schemas.microsoft.com/office/drawing/2014/main" id="{D139005D-55BD-8047-BF36-C3D4AF5B50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1080" y="2831944"/>
                <a:ext cx="1240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8" name="textruta 23">
              <a:extLst>
                <a:ext uri="{FF2B5EF4-FFF2-40B4-BE49-F238E27FC236}">
                  <a16:creationId xmlns:a16="http://schemas.microsoft.com/office/drawing/2014/main" id="{D20EAD12-A2D8-7941-8F5B-BF5A829C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099" y="4536480"/>
              <a:ext cx="143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400" dirty="0"/>
                <a:t>3</a:t>
              </a:r>
            </a:p>
          </p:txBody>
        </p:sp>
      </p:grpSp>
      <p:sp>
        <p:nvSpPr>
          <p:cNvPr id="193" name="Rektangel 192">
            <a:extLst>
              <a:ext uri="{FF2B5EF4-FFF2-40B4-BE49-F238E27FC236}">
                <a16:creationId xmlns:a16="http://schemas.microsoft.com/office/drawing/2014/main" id="{5BF8C2D4-2816-6943-B7F3-B223BD59DEF0}"/>
              </a:ext>
            </a:extLst>
          </p:cNvPr>
          <p:cNvSpPr/>
          <p:nvPr/>
        </p:nvSpPr>
        <p:spPr>
          <a:xfrm>
            <a:off x="6801734" y="3927464"/>
            <a:ext cx="19545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Förkorta med 6 så du får svaret i enklaste form</a:t>
            </a:r>
          </a:p>
        </p:txBody>
      </p:sp>
    </p:spTree>
    <p:extLst>
      <p:ext uri="{BB962C8B-B14F-4D97-AF65-F5344CB8AC3E}">
        <p14:creationId xmlns:p14="http://schemas.microsoft.com/office/powerpoint/2010/main" val="3407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85" grpId="0" animBg="1"/>
      <p:bldP spid="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5360843F-7795-F841-B727-3B4EAD0EEEF4}"/>
              </a:ext>
            </a:extLst>
          </p:cNvPr>
          <p:cNvGrpSpPr/>
          <p:nvPr/>
        </p:nvGrpSpPr>
        <p:grpSpPr>
          <a:xfrm>
            <a:off x="908462" y="639772"/>
            <a:ext cx="7155429" cy="1545457"/>
            <a:chOff x="908462" y="639772"/>
            <a:chExt cx="7155429" cy="1545457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1F2B934-10EF-6A46-94B9-0CBD611A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7788" y="899126"/>
              <a:ext cx="1286103" cy="1286103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6B8D7916-C259-584B-83D7-4B5D3364251C}"/>
                </a:ext>
              </a:extLst>
            </p:cNvPr>
            <p:cNvSpPr/>
            <p:nvPr/>
          </p:nvSpPr>
          <p:spPr>
            <a:xfrm>
              <a:off x="908462" y="639772"/>
              <a:ext cx="7107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I en spargris finns 120 mynt. Två tredjedelar av mynten är femkronor. </a:t>
              </a:r>
            </a:p>
            <a:p>
              <a:r>
                <a:rPr lang="sv-SE" dirty="0">
                  <a:latin typeface="+mn-lt"/>
                </a:rPr>
                <a:t>Hur många femkronor finns i spargrisen? </a:t>
              </a:r>
              <a:endParaRPr lang="sv-SE" dirty="0">
                <a:effectLst/>
                <a:latin typeface="+mn-lt"/>
              </a:endParaRPr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EF02191B-3E89-9041-A25A-D4A11D5CD44A}"/>
              </a:ext>
            </a:extLst>
          </p:cNvPr>
          <p:cNvSpPr txBox="1"/>
          <p:nvPr/>
        </p:nvSpPr>
        <p:spPr>
          <a:xfrm>
            <a:off x="1021999" y="1945326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Mynt totalt :  120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2F939B24-A9D2-CE45-BDEE-BFD14951C036}"/>
              </a:ext>
            </a:extLst>
          </p:cNvPr>
          <p:cNvGrpSpPr/>
          <p:nvPr/>
        </p:nvGrpSpPr>
        <p:grpSpPr>
          <a:xfrm>
            <a:off x="451983" y="2348724"/>
            <a:ext cx="2894918" cy="582589"/>
            <a:chOff x="451983" y="2348724"/>
            <a:chExt cx="2894918" cy="582589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91A9FABF-2FC6-3043-8B08-261042A382A5}"/>
                </a:ext>
              </a:extLst>
            </p:cNvPr>
            <p:cNvSpPr txBox="1"/>
            <p:nvPr/>
          </p:nvSpPr>
          <p:spPr>
            <a:xfrm>
              <a:off x="451983" y="2434477"/>
              <a:ext cx="2894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Andel femkronor :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F6BAEDDB-E7E9-D84A-BFC9-F7F3A1FAD227}"/>
                </a:ext>
              </a:extLst>
            </p:cNvPr>
            <p:cNvGrpSpPr/>
            <p:nvPr/>
          </p:nvGrpSpPr>
          <p:grpSpPr>
            <a:xfrm>
              <a:off x="2480735" y="2348724"/>
              <a:ext cx="356705" cy="582589"/>
              <a:chOff x="3861514" y="1890012"/>
              <a:chExt cx="356705" cy="582589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EABB3505-CEEB-4C4F-8EA7-ECCDFF998E3A}"/>
                  </a:ext>
                </a:extLst>
              </p:cNvPr>
              <p:cNvSpPr txBox="1"/>
              <p:nvPr/>
            </p:nvSpPr>
            <p:spPr>
              <a:xfrm>
                <a:off x="3876459" y="1890012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B4C535D9-524E-A049-96DD-934F56F9C40D}"/>
                  </a:ext>
                </a:extLst>
              </p:cNvPr>
              <p:cNvSpPr txBox="1"/>
              <p:nvPr/>
            </p:nvSpPr>
            <p:spPr>
              <a:xfrm>
                <a:off x="3861514" y="2103269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250D7291-A5ED-214F-97F3-05FCE3D5E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8984" y="2165585"/>
                <a:ext cx="209188" cy="1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89F2454E-3543-1048-B798-45EC3D08DC38}"/>
              </a:ext>
            </a:extLst>
          </p:cNvPr>
          <p:cNvSpPr txBox="1"/>
          <p:nvPr/>
        </p:nvSpPr>
        <p:spPr>
          <a:xfrm>
            <a:off x="451983" y="3096188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femkronor :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58EB0227-2535-3545-98B5-65A541E9CC84}"/>
              </a:ext>
            </a:extLst>
          </p:cNvPr>
          <p:cNvGrpSpPr/>
          <p:nvPr/>
        </p:nvGrpSpPr>
        <p:grpSpPr>
          <a:xfrm>
            <a:off x="2459135" y="3018044"/>
            <a:ext cx="1405509" cy="601677"/>
            <a:chOff x="2489702" y="3013298"/>
            <a:chExt cx="1405509" cy="601677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CF4ACE4-07B6-124D-B8FE-287C4D4EF6A6}"/>
                </a:ext>
              </a:extLst>
            </p:cNvPr>
            <p:cNvGrpSpPr/>
            <p:nvPr/>
          </p:nvGrpSpPr>
          <p:grpSpPr>
            <a:xfrm>
              <a:off x="2489702" y="3013298"/>
              <a:ext cx="341760" cy="601677"/>
              <a:chOff x="3894242" y="1888517"/>
              <a:chExt cx="341760" cy="601677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6E9E00CD-5002-E247-8F45-FEF5390C237C}"/>
                  </a:ext>
                </a:extLst>
              </p:cNvPr>
              <p:cNvSpPr txBox="1"/>
              <p:nvPr/>
            </p:nvSpPr>
            <p:spPr>
              <a:xfrm>
                <a:off x="3894242" y="1888517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912F471D-71A1-214A-A8C9-2F9FBB30CA89}"/>
                  </a:ext>
                </a:extLst>
              </p:cNvPr>
              <p:cNvSpPr txBox="1"/>
              <p:nvPr/>
            </p:nvSpPr>
            <p:spPr>
              <a:xfrm>
                <a:off x="3903520" y="2120862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62F711AB-9CD1-A046-B3F0-345B3E765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2352" y="2180110"/>
                <a:ext cx="18745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BE4AC83-D683-B54F-8AD3-B6A154157298}"/>
                </a:ext>
              </a:extLst>
            </p:cNvPr>
            <p:cNvSpPr txBox="1"/>
            <p:nvPr/>
          </p:nvSpPr>
          <p:spPr>
            <a:xfrm>
              <a:off x="2689070" y="3127602"/>
              <a:ext cx="32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" pitchFamily="2" charset="77"/>
                </a:rPr>
                <a:t> ∙</a:t>
              </a:r>
              <a:endParaRPr lang="sv-SE" dirty="0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86CB3713-B70B-0540-8572-24D55696185C}"/>
                </a:ext>
              </a:extLst>
            </p:cNvPr>
            <p:cNvSpPr txBox="1"/>
            <p:nvPr/>
          </p:nvSpPr>
          <p:spPr>
            <a:xfrm>
              <a:off x="2868610" y="3114443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120 </a:t>
              </a:r>
              <a:r>
                <a:rPr lang="sv-SE" dirty="0" err="1">
                  <a:latin typeface="Bradley Hand" pitchFamily="2" charset="77"/>
                </a:rPr>
                <a:t>st</a:t>
              </a:r>
              <a:endParaRPr lang="sv-SE" dirty="0">
                <a:latin typeface="Bradley Hand" pitchFamily="2" charset="77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20FCD8AC-A5E9-6249-A0E0-F7A1134A4CBB}"/>
                </a:ext>
              </a:extLst>
            </p:cNvPr>
            <p:cNvSpPr txBox="1"/>
            <p:nvPr/>
          </p:nvSpPr>
          <p:spPr>
            <a:xfrm>
              <a:off x="3595580" y="310097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97F3F879-D716-B84D-910D-B7F00BD7D41D}"/>
              </a:ext>
            </a:extLst>
          </p:cNvPr>
          <p:cNvSpPr txBox="1"/>
          <p:nvPr/>
        </p:nvSpPr>
        <p:spPr>
          <a:xfrm>
            <a:off x="4290112" y="299793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C533817-AB9B-7C44-8BDA-F82023C29DE0}"/>
              </a:ext>
            </a:extLst>
          </p:cNvPr>
          <p:cNvSpPr txBox="1"/>
          <p:nvPr/>
        </p:nvSpPr>
        <p:spPr>
          <a:xfrm>
            <a:off x="4245051" y="287763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40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1A2FCA47-845B-5A44-8789-ABF6BE79D187}"/>
              </a:ext>
            </a:extLst>
          </p:cNvPr>
          <p:cNvSpPr txBox="1"/>
          <p:nvPr/>
        </p:nvSpPr>
        <p:spPr>
          <a:xfrm>
            <a:off x="3821409" y="321998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28C381C-BB43-FA43-8891-55AD3E2D8300}"/>
              </a:ext>
            </a:extLst>
          </p:cNvPr>
          <p:cNvSpPr txBox="1"/>
          <p:nvPr/>
        </p:nvSpPr>
        <p:spPr>
          <a:xfrm>
            <a:off x="3834087" y="338238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7F39DF5F-4BA3-6847-89EB-3C50FF45D08D}"/>
              </a:ext>
            </a:extLst>
          </p:cNvPr>
          <p:cNvGrpSpPr/>
          <p:nvPr/>
        </p:nvGrpSpPr>
        <p:grpSpPr>
          <a:xfrm>
            <a:off x="3801946" y="3013050"/>
            <a:ext cx="1345027" cy="573485"/>
            <a:chOff x="3817779" y="3020507"/>
            <a:chExt cx="1345027" cy="573485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9F4ABE0B-D91F-1247-B330-7465390FBBA8}"/>
                </a:ext>
              </a:extLst>
            </p:cNvPr>
            <p:cNvGrpSpPr/>
            <p:nvPr/>
          </p:nvGrpSpPr>
          <p:grpSpPr>
            <a:xfrm>
              <a:off x="3817779" y="3020507"/>
              <a:ext cx="1345027" cy="573485"/>
              <a:chOff x="2861216" y="1741744"/>
              <a:chExt cx="1345027" cy="573485"/>
            </a:xfrm>
          </p:grpSpPr>
          <p:grpSp>
            <p:nvGrpSpPr>
              <p:cNvPr id="23" name="Grupp 22">
                <a:extLst>
                  <a:ext uri="{FF2B5EF4-FFF2-40B4-BE49-F238E27FC236}">
                    <a16:creationId xmlns:a16="http://schemas.microsoft.com/office/drawing/2014/main" id="{CBC29FFA-9A96-404E-9820-D0BAD9AAF203}"/>
                  </a:ext>
                </a:extLst>
              </p:cNvPr>
              <p:cNvGrpSpPr/>
              <p:nvPr/>
            </p:nvGrpSpPr>
            <p:grpSpPr>
              <a:xfrm>
                <a:off x="2861216" y="1749869"/>
                <a:ext cx="503214" cy="545873"/>
                <a:chOff x="2861216" y="1749869"/>
                <a:chExt cx="503214" cy="545873"/>
              </a:xfrm>
            </p:grpSpPr>
            <p:grpSp>
              <p:nvGrpSpPr>
                <p:cNvPr id="29" name="Grupp 28">
                  <a:extLst>
                    <a:ext uri="{FF2B5EF4-FFF2-40B4-BE49-F238E27FC236}">
                      <a16:creationId xmlns:a16="http://schemas.microsoft.com/office/drawing/2014/main" id="{30083452-D706-C448-868B-43910E600087}"/>
                    </a:ext>
                  </a:extLst>
                </p:cNvPr>
                <p:cNvGrpSpPr/>
                <p:nvPr/>
              </p:nvGrpSpPr>
              <p:grpSpPr>
                <a:xfrm>
                  <a:off x="2861216" y="1749869"/>
                  <a:ext cx="341934" cy="545873"/>
                  <a:chOff x="3793068" y="1904212"/>
                  <a:chExt cx="341934" cy="545873"/>
                </a:xfrm>
              </p:grpSpPr>
              <p:sp>
                <p:nvSpPr>
                  <p:cNvPr id="31" name="textruta 30">
                    <a:extLst>
                      <a:ext uri="{FF2B5EF4-FFF2-40B4-BE49-F238E27FC236}">
                        <a16:creationId xmlns:a16="http://schemas.microsoft.com/office/drawing/2014/main" id="{FDDC8034-B4C8-AC42-B4A4-8C533DB0459F}"/>
                      </a:ext>
                    </a:extLst>
                  </p:cNvPr>
                  <p:cNvSpPr txBox="1"/>
                  <p:nvPr/>
                </p:nvSpPr>
                <p:spPr>
                  <a:xfrm>
                    <a:off x="3793242" y="1904212"/>
                    <a:ext cx="3417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32" name="textruta 31">
                    <a:extLst>
                      <a:ext uri="{FF2B5EF4-FFF2-40B4-BE49-F238E27FC236}">
                        <a16:creationId xmlns:a16="http://schemas.microsoft.com/office/drawing/2014/main" id="{EE385986-756F-BF4E-A6F5-98E8613CE2E2}"/>
                      </a:ext>
                    </a:extLst>
                  </p:cNvPr>
                  <p:cNvSpPr txBox="1"/>
                  <p:nvPr/>
                </p:nvSpPr>
                <p:spPr>
                  <a:xfrm>
                    <a:off x="3793068" y="2080753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cxnSp>
                <p:nvCxnSpPr>
                  <p:cNvPr id="33" name="Rak 32">
                    <a:extLst>
                      <a:ext uri="{FF2B5EF4-FFF2-40B4-BE49-F238E27FC236}">
                        <a16:creationId xmlns:a16="http://schemas.microsoft.com/office/drawing/2014/main" id="{D19B18C4-9965-5044-941A-D7DE358F3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55830" y="2179435"/>
                    <a:ext cx="186025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ruta 29">
                  <a:extLst>
                    <a:ext uri="{FF2B5EF4-FFF2-40B4-BE49-F238E27FC236}">
                      <a16:creationId xmlns:a16="http://schemas.microsoft.com/office/drawing/2014/main" id="{171D43B0-9466-D649-8921-75F418F3C874}"/>
                    </a:ext>
                  </a:extLst>
                </p:cNvPr>
                <p:cNvSpPr txBox="1"/>
                <p:nvPr/>
              </p:nvSpPr>
              <p:spPr>
                <a:xfrm>
                  <a:off x="3035657" y="1847883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/>
                </a:p>
              </p:txBody>
            </p:sp>
          </p:grpSp>
          <p:grpSp>
            <p:nvGrpSpPr>
              <p:cNvPr id="24" name="Grupp 23">
                <a:extLst>
                  <a:ext uri="{FF2B5EF4-FFF2-40B4-BE49-F238E27FC236}">
                    <a16:creationId xmlns:a16="http://schemas.microsoft.com/office/drawing/2014/main" id="{D5FCBA1C-DD86-9244-B890-D5E6D7C81EA2}"/>
                  </a:ext>
                </a:extLst>
              </p:cNvPr>
              <p:cNvGrpSpPr/>
              <p:nvPr/>
            </p:nvGrpSpPr>
            <p:grpSpPr>
              <a:xfrm>
                <a:off x="3215828" y="1741744"/>
                <a:ext cx="575799" cy="573485"/>
                <a:chOff x="3544360" y="1915751"/>
                <a:chExt cx="575799" cy="573485"/>
              </a:xfrm>
            </p:grpSpPr>
            <p:sp>
              <p:nvSpPr>
                <p:cNvPr id="26" name="textruta 25">
                  <a:extLst>
                    <a:ext uri="{FF2B5EF4-FFF2-40B4-BE49-F238E27FC236}">
                      <a16:creationId xmlns:a16="http://schemas.microsoft.com/office/drawing/2014/main" id="{C29BE068-861E-604F-91FF-907BB88FC713}"/>
                    </a:ext>
                  </a:extLst>
                </p:cNvPr>
                <p:cNvSpPr txBox="1"/>
                <p:nvPr/>
              </p:nvSpPr>
              <p:spPr>
                <a:xfrm>
                  <a:off x="3544360" y="1915751"/>
                  <a:ext cx="57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120</a:t>
                  </a:r>
                </a:p>
              </p:txBody>
            </p: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72F57BF8-24AF-FA4B-ABD3-9EF2416EF4B7}"/>
                    </a:ext>
                  </a:extLst>
                </p:cNvPr>
                <p:cNvSpPr txBox="1"/>
                <p:nvPr/>
              </p:nvSpPr>
              <p:spPr>
                <a:xfrm>
                  <a:off x="3616991" y="2119904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cxnSp>
              <p:nvCxnSpPr>
                <p:cNvPr id="28" name="Rak 27">
                  <a:extLst>
                    <a:ext uri="{FF2B5EF4-FFF2-40B4-BE49-F238E27FC236}">
                      <a16:creationId xmlns:a16="http://schemas.microsoft.com/office/drawing/2014/main" id="{BD9919B6-5FC4-CA44-92EF-29A09C67101A}"/>
                    </a:ext>
                  </a:extLst>
                </p:cNvPr>
                <p:cNvCxnSpPr/>
                <p:nvPr/>
              </p:nvCxnSpPr>
              <p:spPr>
                <a:xfrm>
                  <a:off x="3620239" y="2198923"/>
                  <a:ext cx="30166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15F162AF-9787-B942-9BBF-50350DFF16CA}"/>
                  </a:ext>
                </a:extLst>
              </p:cNvPr>
              <p:cNvSpPr txBox="1"/>
              <p:nvPr/>
            </p:nvSpPr>
            <p:spPr>
              <a:xfrm>
                <a:off x="3906612" y="1805545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C9BAD22B-5D5F-D240-A026-EA2D5E71E921}"/>
                </a:ext>
              </a:extLst>
            </p:cNvPr>
            <p:cNvSpPr/>
            <p:nvPr/>
          </p:nvSpPr>
          <p:spPr>
            <a:xfrm>
              <a:off x="4619190" y="3084308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err="1">
                  <a:latin typeface="Bradley Hand" pitchFamily="2" charset="77"/>
                </a:rPr>
                <a:t>st</a:t>
              </a:r>
              <a:endParaRPr lang="sv-SE" dirty="0"/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2656ECF3-157D-5644-A600-083276A1425E}"/>
              </a:ext>
            </a:extLst>
          </p:cNvPr>
          <p:cNvGrpSpPr/>
          <p:nvPr/>
        </p:nvGrpSpPr>
        <p:grpSpPr>
          <a:xfrm>
            <a:off x="5021987" y="2997330"/>
            <a:ext cx="887885" cy="589205"/>
            <a:chOff x="5291020" y="2983628"/>
            <a:chExt cx="887885" cy="589205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F76606A6-6393-5A4A-B6D9-A3D78BFACE4E}"/>
                </a:ext>
              </a:extLst>
            </p:cNvPr>
            <p:cNvGrpSpPr/>
            <p:nvPr/>
          </p:nvGrpSpPr>
          <p:grpSpPr>
            <a:xfrm>
              <a:off x="5291020" y="2983628"/>
              <a:ext cx="721348" cy="589205"/>
              <a:chOff x="5291020" y="2983628"/>
              <a:chExt cx="721348" cy="589205"/>
            </a:xfrm>
          </p:grpSpPr>
          <p:grpSp>
            <p:nvGrpSpPr>
              <p:cNvPr id="38" name="Grupp 37">
                <a:extLst>
                  <a:ext uri="{FF2B5EF4-FFF2-40B4-BE49-F238E27FC236}">
                    <a16:creationId xmlns:a16="http://schemas.microsoft.com/office/drawing/2014/main" id="{A871FE43-0836-6B41-91C6-3E8385643DC1}"/>
                  </a:ext>
                </a:extLst>
              </p:cNvPr>
              <p:cNvGrpSpPr/>
              <p:nvPr/>
            </p:nvGrpSpPr>
            <p:grpSpPr>
              <a:xfrm>
                <a:off x="5291020" y="2983628"/>
                <a:ext cx="439544" cy="589205"/>
                <a:chOff x="3800397" y="1892120"/>
                <a:chExt cx="439544" cy="589205"/>
              </a:xfrm>
            </p:grpSpPr>
            <p:sp>
              <p:nvSpPr>
                <p:cNvPr id="39" name="textruta 38">
                  <a:extLst>
                    <a:ext uri="{FF2B5EF4-FFF2-40B4-BE49-F238E27FC236}">
                      <a16:creationId xmlns:a16="http://schemas.microsoft.com/office/drawing/2014/main" id="{04738527-F604-6346-A1CE-3BA064B1FF54}"/>
                    </a:ext>
                  </a:extLst>
                </p:cNvPr>
                <p:cNvSpPr txBox="1"/>
                <p:nvPr/>
              </p:nvSpPr>
              <p:spPr>
                <a:xfrm>
                  <a:off x="3800397" y="1892120"/>
                  <a:ext cx="439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80</a:t>
                  </a:r>
                </a:p>
              </p:txBody>
            </p:sp>
            <p:sp>
              <p:nvSpPr>
                <p:cNvPr id="40" name="textruta 39">
                  <a:extLst>
                    <a:ext uri="{FF2B5EF4-FFF2-40B4-BE49-F238E27FC236}">
                      <a16:creationId xmlns:a16="http://schemas.microsoft.com/office/drawing/2014/main" id="{B910745C-35C4-3545-83EB-59371BE67302}"/>
                    </a:ext>
                  </a:extLst>
                </p:cNvPr>
                <p:cNvSpPr txBox="1"/>
                <p:nvPr/>
              </p:nvSpPr>
              <p:spPr>
                <a:xfrm>
                  <a:off x="3860473" y="2111993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cxnSp>
              <p:nvCxnSpPr>
                <p:cNvPr id="41" name="Rak 40">
                  <a:extLst>
                    <a:ext uri="{FF2B5EF4-FFF2-40B4-BE49-F238E27FC236}">
                      <a16:creationId xmlns:a16="http://schemas.microsoft.com/office/drawing/2014/main" id="{3E02BAF4-42C4-B94C-9E99-AEDE567332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3003" y="2175644"/>
                  <a:ext cx="254332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29ADE6F5-AD2E-F144-83FA-F47125D538F2}"/>
                  </a:ext>
                </a:extLst>
              </p:cNvPr>
              <p:cNvSpPr/>
              <p:nvPr/>
            </p:nvSpPr>
            <p:spPr>
              <a:xfrm>
                <a:off x="5641754" y="3063668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 err="1">
                    <a:latin typeface="Bradley Hand" pitchFamily="2" charset="77"/>
                  </a:rPr>
                  <a:t>st</a:t>
                </a:r>
                <a:endParaRPr lang="sv-SE" dirty="0"/>
              </a:p>
            </p:txBody>
          </p:sp>
        </p:grp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3A09000-776F-1748-A257-D90C2C19BE29}"/>
                </a:ext>
              </a:extLst>
            </p:cNvPr>
            <p:cNvSpPr txBox="1"/>
            <p:nvPr/>
          </p:nvSpPr>
          <p:spPr>
            <a:xfrm>
              <a:off x="5879274" y="305202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62E4CB8F-F076-DB48-B456-4BB5851792C8}"/>
              </a:ext>
            </a:extLst>
          </p:cNvPr>
          <p:cNvSpPr txBox="1"/>
          <p:nvPr/>
        </p:nvSpPr>
        <p:spPr>
          <a:xfrm>
            <a:off x="5789154" y="30720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80 </a:t>
            </a:r>
            <a:r>
              <a:rPr lang="sv-SE" dirty="0" err="1">
                <a:latin typeface="Bradley Hand" pitchFamily="2" charset="77"/>
              </a:rPr>
              <a:t>st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75E72225-DD1C-E24D-BFA9-35CFAF900BD4}"/>
              </a:ext>
            </a:extLst>
          </p:cNvPr>
          <p:cNvSpPr txBox="1"/>
          <p:nvPr/>
        </p:nvSpPr>
        <p:spPr>
          <a:xfrm>
            <a:off x="1687086" y="4416357"/>
            <a:ext cx="509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finns 80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femkronor i spargrisen.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76CCE06-748F-DF43-A05B-9FD33CD01701}"/>
              </a:ext>
            </a:extLst>
          </p:cNvPr>
          <p:cNvSpPr/>
          <p:nvPr/>
        </p:nvSpPr>
        <p:spPr>
          <a:xfrm>
            <a:off x="238881" y="190206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182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34" grpId="0"/>
      <p:bldP spid="35" grpId="0"/>
      <p:bldP spid="36" grpId="0"/>
      <p:bldP spid="3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23975</TotalTime>
  <Words>356</Words>
  <Application>Microsoft Macintosh PowerPoint</Application>
  <PresentationFormat>Bildspel på skärmen (4:3)</PresentationFormat>
  <Paragraphs>200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193</cp:revision>
  <dcterms:created xsi:type="dcterms:W3CDTF">2017-04-10T07:17:33Z</dcterms:created>
  <dcterms:modified xsi:type="dcterms:W3CDTF">2021-08-05T07:22:58Z</dcterms:modified>
</cp:coreProperties>
</file>