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53" r:id="rId2"/>
    <p:sldId id="355" r:id="rId3"/>
    <p:sldId id="356" r:id="rId4"/>
    <p:sldId id="358" r:id="rId5"/>
    <p:sldId id="359" r:id="rId6"/>
    <p:sldId id="262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94" autoAdjust="0"/>
  </p:normalViewPr>
  <p:slideViewPr>
    <p:cSldViewPr snapToGrid="0" snapToObjects="1">
      <p:cViewPr>
        <p:scale>
          <a:sx n="400" d="100"/>
          <a:sy n="400" d="100"/>
        </p:scale>
        <p:origin x="-4280" y="-10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2588938" y="997687"/>
            <a:ext cx="4415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Multiplikation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10, 100, 1 000 … 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AAC33A0-7059-D74B-9CFB-2A397C6562EC}"/>
              </a:ext>
            </a:extLst>
          </p:cNvPr>
          <p:cNvSpPr/>
          <p:nvPr/>
        </p:nvSpPr>
        <p:spPr>
          <a:xfrm>
            <a:off x="2420253" y="2219591"/>
            <a:ext cx="4753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tittar på ett exempel: </a:t>
            </a:r>
            <a:r>
              <a:rPr lang="sv-SE" sz="2400" dirty="0">
                <a:solidFill>
                  <a:srgbClr val="C00000"/>
                </a:solidFill>
              </a:rPr>
              <a:t>100 · 1,45</a:t>
            </a:r>
            <a:r>
              <a:rPr lang="sv-SE" dirty="0"/>
              <a:t> 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6A4A683-1CD6-C249-A335-09C1B3CDBB1D}"/>
              </a:ext>
            </a:extLst>
          </p:cNvPr>
          <p:cNvSpPr/>
          <p:nvPr/>
        </p:nvSpPr>
        <p:spPr>
          <a:xfrm>
            <a:off x="1017384" y="1540090"/>
            <a:ext cx="7852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multiplicerar ett tal med 100 får alla siffror ett 100 gånger större värde.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62419" y="28099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1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/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2514815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3028427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2020967" y="3980854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1000072" y="4346825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62419" y="349461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4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1491397" y="4341877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016765" y="4341877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62419" y="431793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5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6126C9F-E8F4-6045-A111-2B530DF17288}"/>
              </a:ext>
            </a:extLst>
          </p:cNvPr>
          <p:cNvSpPr/>
          <p:nvPr/>
        </p:nvSpPr>
        <p:spPr>
          <a:xfrm>
            <a:off x="2699552" y="5613621"/>
            <a:ext cx="251936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C00000"/>
                </a:solidFill>
              </a:rPr>
              <a:t>100 · 1,45 = 145</a:t>
            </a:r>
          </a:p>
        </p:txBody>
      </p:sp>
      <p:sp>
        <p:nvSpPr>
          <p:cNvPr id="22" name="Rektangel 3">
            <a:extLst>
              <a:ext uri="{FF2B5EF4-FFF2-40B4-BE49-F238E27FC236}">
                <a16:creationId xmlns:a16="http://schemas.microsoft.com/office/drawing/2014/main" id="{75C2333D-8CE7-884D-BAC6-5470CAE36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38113"/>
            <a:ext cx="8924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   1.1		  Multiplikation och division med stora och små tal</a:t>
            </a:r>
          </a:p>
        </p:txBody>
      </p:sp>
    </p:spTree>
    <p:extLst>
      <p:ext uri="{BB962C8B-B14F-4D97-AF65-F5344CB8AC3E}">
        <p14:creationId xmlns:p14="http://schemas.microsoft.com/office/powerpoint/2010/main" val="1555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8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310227" y="718619"/>
          <a:ext cx="2390776" cy="555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E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2850974" y="1316007"/>
            <a:ext cx="104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 ∙ 7,5 = 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2776762" y="2717535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0,64 ∙ 10  =  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2621179" y="4195349"/>
            <a:ext cx="1435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0,6 ∙ 1 000  =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2663685" y="5716564"/>
            <a:ext cx="1391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100 ∙ 0,073 =</a:t>
            </a:r>
            <a:endParaRPr lang="sv-SE" dirty="0"/>
          </a:p>
        </p:txBody>
      </p:sp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3790519" y="1307584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75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838821" y="1973318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231</a:t>
            </a:r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2663685" y="1971713"/>
            <a:ext cx="1294395" cy="371096"/>
            <a:chOff x="702076" y="2005966"/>
            <a:chExt cx="1294395" cy="371096"/>
          </a:xfrm>
        </p:grpSpPr>
        <p:sp>
          <p:nvSpPr>
            <p:cNvPr id="21550" name="textruta 46"/>
            <p:cNvSpPr txBox="1">
              <a:spLocks noChangeArrowheads="1"/>
            </p:cNvSpPr>
            <p:nvPr/>
          </p:nvSpPr>
          <p:spPr bwMode="auto">
            <a:xfrm>
              <a:off x="702076" y="200773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2,31 · 100</a:t>
              </a:r>
            </a:p>
          </p:txBody>
        </p:sp>
        <p:sp>
          <p:nvSpPr>
            <p:cNvPr id="4" name="textruta 3"/>
            <p:cNvSpPr txBox="1"/>
            <p:nvPr/>
          </p:nvSpPr>
          <p:spPr>
            <a:xfrm>
              <a:off x="1681613" y="2005966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2774705" y="3463357"/>
            <a:ext cx="1225141" cy="375404"/>
            <a:chOff x="674415" y="3482671"/>
            <a:chExt cx="1225141" cy="375404"/>
          </a:xfrm>
        </p:grpSpPr>
        <p:sp>
          <p:nvSpPr>
            <p:cNvPr id="21547" name="textruta 51"/>
            <p:cNvSpPr txBox="1">
              <a:spLocks noChangeArrowheads="1"/>
            </p:cNvSpPr>
            <p:nvPr/>
          </p:nvSpPr>
          <p:spPr bwMode="auto">
            <a:xfrm>
              <a:off x="674415" y="3482671"/>
              <a:ext cx="9909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0,3 · 100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1584698" y="3488743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2408354" y="4918429"/>
            <a:ext cx="1625437" cy="372172"/>
            <a:chOff x="284722" y="4945020"/>
            <a:chExt cx="1625437" cy="372172"/>
          </a:xfrm>
        </p:grpSpPr>
        <p:sp>
          <p:nvSpPr>
            <p:cNvPr id="21544" name="textruta 55"/>
            <p:cNvSpPr txBox="1">
              <a:spLocks noChangeArrowheads="1"/>
            </p:cNvSpPr>
            <p:nvPr/>
          </p:nvSpPr>
          <p:spPr bwMode="auto">
            <a:xfrm>
              <a:off x="284722" y="4945020"/>
              <a:ext cx="14478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0,128 · 1 000 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1595301" y="4947860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3919688" y="2715771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6,4</a:t>
            </a:r>
            <a:endParaRPr lang="sv-SE" dirty="0"/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3946529" y="3463357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30</a:t>
            </a:r>
            <a:endParaRPr lang="sv-SE" dirty="0"/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3919688" y="4190893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600</a:t>
            </a:r>
            <a:endParaRPr lang="sv-SE" dirty="0"/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3972100" y="4918429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128</a:t>
            </a:r>
            <a:endParaRPr lang="sv-SE" dirty="0"/>
          </a:p>
        </p:txBody>
      </p:sp>
      <p:sp>
        <p:nvSpPr>
          <p:cNvPr id="34" name="Rektangel 33"/>
          <p:cNvSpPr>
            <a:spLocks noChangeArrowheads="1"/>
          </p:cNvSpPr>
          <p:nvPr/>
        </p:nvSpPr>
        <p:spPr bwMode="auto">
          <a:xfrm>
            <a:off x="3940912" y="5716564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7,3</a:t>
            </a:r>
            <a:endParaRPr lang="sv-SE" dirty="0"/>
          </a:p>
        </p:txBody>
      </p:sp>
      <p:cxnSp>
        <p:nvCxnSpPr>
          <p:cNvPr id="35" name="Rak 34"/>
          <p:cNvCxnSpPr/>
          <p:nvPr/>
        </p:nvCxnSpPr>
        <p:spPr>
          <a:xfrm flipH="1">
            <a:off x="7461916" y="141287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7184064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520581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7915556" y="3330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Rak 152"/>
          <p:cNvCxnSpPr/>
          <p:nvPr/>
        </p:nvCxnSpPr>
        <p:spPr>
          <a:xfrm>
            <a:off x="6312799" y="5525851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ktangel 131">
            <a:extLst>
              <a:ext uri="{FF2B5EF4-FFF2-40B4-BE49-F238E27FC236}">
                <a16:creationId xmlns:a16="http://schemas.microsoft.com/office/drawing/2014/main" id="{A53B4303-448A-C048-9D95-446FC09B5CFF}"/>
              </a:ext>
            </a:extLst>
          </p:cNvPr>
          <p:cNvSpPr/>
          <p:nvPr/>
        </p:nvSpPr>
        <p:spPr>
          <a:xfrm>
            <a:off x="3093587" y="350009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n-lt"/>
              </a:rPr>
              <a:t>Exempel</a:t>
            </a:r>
            <a:endParaRPr lang="sv-SE" dirty="0">
              <a:solidFill>
                <a:srgbClr val="8E2503"/>
              </a:solidFill>
              <a:effectLst/>
              <a:latin typeface="+mn-lt"/>
            </a:endParaRPr>
          </a:p>
        </p:txBody>
      </p:sp>
      <p:sp>
        <p:nvSpPr>
          <p:cNvPr id="155" name="textruta 154">
            <a:extLst>
              <a:ext uri="{FF2B5EF4-FFF2-40B4-BE49-F238E27FC236}">
                <a16:creationId xmlns:a16="http://schemas.microsoft.com/office/drawing/2014/main" id="{A46515B3-5013-1A41-9F2F-3B2B489809F1}"/>
              </a:ext>
            </a:extLst>
          </p:cNvPr>
          <p:cNvSpPr txBox="1"/>
          <p:nvPr/>
        </p:nvSpPr>
        <p:spPr>
          <a:xfrm>
            <a:off x="7921835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56" name="textruta 155">
            <a:extLst>
              <a:ext uri="{FF2B5EF4-FFF2-40B4-BE49-F238E27FC236}">
                <a16:creationId xmlns:a16="http://schemas.microsoft.com/office/drawing/2014/main" id="{126F4C53-0783-ED40-B972-3F6D8B609987}"/>
              </a:ext>
            </a:extLst>
          </p:cNvPr>
          <p:cNvSpPr txBox="1"/>
          <p:nvPr/>
        </p:nvSpPr>
        <p:spPr>
          <a:xfrm>
            <a:off x="8315962" y="408641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59" name="textruta 158">
            <a:extLst>
              <a:ext uri="{FF2B5EF4-FFF2-40B4-BE49-F238E27FC236}">
                <a16:creationId xmlns:a16="http://schemas.microsoft.com/office/drawing/2014/main" id="{0E1BCD47-CBEB-5B42-87C0-569C8FE83B53}"/>
              </a:ext>
            </a:extLst>
          </p:cNvPr>
          <p:cNvSpPr txBox="1"/>
          <p:nvPr/>
        </p:nvSpPr>
        <p:spPr>
          <a:xfrm>
            <a:off x="6785173" y="14738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60" name="textruta 159">
            <a:extLst>
              <a:ext uri="{FF2B5EF4-FFF2-40B4-BE49-F238E27FC236}">
                <a16:creationId xmlns:a16="http://schemas.microsoft.com/office/drawing/2014/main" id="{094707DB-5FFB-5B4F-A9EC-797F53217902}"/>
              </a:ext>
            </a:extLst>
          </p:cNvPr>
          <p:cNvSpPr txBox="1"/>
          <p:nvPr/>
        </p:nvSpPr>
        <p:spPr>
          <a:xfrm>
            <a:off x="7157580" y="14682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166" name="Rak 165">
            <a:extLst>
              <a:ext uri="{FF2B5EF4-FFF2-40B4-BE49-F238E27FC236}">
                <a16:creationId xmlns:a16="http://schemas.microsoft.com/office/drawing/2014/main" id="{0C6E013D-AFE0-D141-B368-4732BD0FDD39}"/>
              </a:ext>
            </a:extLst>
          </p:cNvPr>
          <p:cNvCxnSpPr/>
          <p:nvPr/>
        </p:nvCxnSpPr>
        <p:spPr>
          <a:xfrm flipH="1">
            <a:off x="7461916" y="218514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textruta 166">
            <a:extLst>
              <a:ext uri="{FF2B5EF4-FFF2-40B4-BE49-F238E27FC236}">
                <a16:creationId xmlns:a16="http://schemas.microsoft.com/office/drawing/2014/main" id="{2CCF8481-6089-3447-8C29-5D012F8C0710}"/>
              </a:ext>
            </a:extLst>
          </p:cNvPr>
          <p:cNvSpPr txBox="1"/>
          <p:nvPr/>
        </p:nvSpPr>
        <p:spPr>
          <a:xfrm>
            <a:off x="7184064" y="185266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3ADE6413-F234-0B41-8CB9-E50A2F18FA3E}"/>
              </a:ext>
            </a:extLst>
          </p:cNvPr>
          <p:cNvSpPr txBox="1"/>
          <p:nvPr/>
        </p:nvSpPr>
        <p:spPr>
          <a:xfrm>
            <a:off x="7520581" y="185266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48C96810-19B8-B543-AF20-8C8DB8E30D2F}"/>
              </a:ext>
            </a:extLst>
          </p:cNvPr>
          <p:cNvSpPr txBox="1"/>
          <p:nvPr/>
        </p:nvSpPr>
        <p:spPr>
          <a:xfrm>
            <a:off x="7905466" y="186003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3" name="textruta 172">
            <a:extLst>
              <a:ext uri="{FF2B5EF4-FFF2-40B4-BE49-F238E27FC236}">
                <a16:creationId xmlns:a16="http://schemas.microsoft.com/office/drawing/2014/main" id="{8D0AE57F-6F15-C04B-B269-21347C369584}"/>
              </a:ext>
            </a:extLst>
          </p:cNvPr>
          <p:cNvSpPr txBox="1"/>
          <p:nvPr/>
        </p:nvSpPr>
        <p:spPr>
          <a:xfrm>
            <a:off x="6357135" y="221237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B797AE03-8432-5A48-A4AB-5671C0BBDCE4}"/>
              </a:ext>
            </a:extLst>
          </p:cNvPr>
          <p:cNvSpPr txBox="1"/>
          <p:nvPr/>
        </p:nvSpPr>
        <p:spPr>
          <a:xfrm>
            <a:off x="6778668" y="220462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2ED38138-630C-1540-81A7-A090CBA2F7C7}"/>
              </a:ext>
            </a:extLst>
          </p:cNvPr>
          <p:cNvSpPr txBox="1"/>
          <p:nvPr/>
        </p:nvSpPr>
        <p:spPr>
          <a:xfrm>
            <a:off x="7174527" y="220162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176" name="Rak 175">
            <a:extLst>
              <a:ext uri="{FF2B5EF4-FFF2-40B4-BE49-F238E27FC236}">
                <a16:creationId xmlns:a16="http://schemas.microsoft.com/office/drawing/2014/main" id="{8437CDB9-2DCC-BA4C-B73C-AD3F46DE221D}"/>
              </a:ext>
            </a:extLst>
          </p:cNvPr>
          <p:cNvCxnSpPr/>
          <p:nvPr/>
        </p:nvCxnSpPr>
        <p:spPr>
          <a:xfrm flipH="1">
            <a:off x="7465315" y="292351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7" name="textruta 176">
            <a:extLst>
              <a:ext uri="{FF2B5EF4-FFF2-40B4-BE49-F238E27FC236}">
                <a16:creationId xmlns:a16="http://schemas.microsoft.com/office/drawing/2014/main" id="{9388700A-A192-9643-8417-E9CE26CD6E62}"/>
              </a:ext>
            </a:extLst>
          </p:cNvPr>
          <p:cNvSpPr txBox="1"/>
          <p:nvPr/>
        </p:nvSpPr>
        <p:spPr>
          <a:xfrm>
            <a:off x="7187463" y="259103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626D06DE-A389-7A4A-82EB-A2C4F8EA7B9E}"/>
              </a:ext>
            </a:extLst>
          </p:cNvPr>
          <p:cNvSpPr txBox="1"/>
          <p:nvPr/>
        </p:nvSpPr>
        <p:spPr>
          <a:xfrm>
            <a:off x="7523980" y="259103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F2B86337-B31E-1046-8AE2-1CAAB92ACAC4}"/>
              </a:ext>
            </a:extLst>
          </p:cNvPr>
          <p:cNvSpPr txBox="1"/>
          <p:nvPr/>
        </p:nvSpPr>
        <p:spPr>
          <a:xfrm>
            <a:off x="7908865" y="259840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3DA3BFE5-CF2E-7A40-98D5-D565FE152657}"/>
              </a:ext>
            </a:extLst>
          </p:cNvPr>
          <p:cNvSpPr txBox="1"/>
          <p:nvPr/>
        </p:nvSpPr>
        <p:spPr>
          <a:xfrm>
            <a:off x="7184064" y="2955326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6A2CB21C-95DB-BE4B-9556-4CEC501749FA}"/>
              </a:ext>
            </a:extLst>
          </p:cNvPr>
          <p:cNvSpPr txBox="1"/>
          <p:nvPr/>
        </p:nvSpPr>
        <p:spPr>
          <a:xfrm>
            <a:off x="7556471" y="294974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cxnSp>
        <p:nvCxnSpPr>
          <p:cNvPr id="183" name="Rak 182">
            <a:extLst>
              <a:ext uri="{FF2B5EF4-FFF2-40B4-BE49-F238E27FC236}">
                <a16:creationId xmlns:a16="http://schemas.microsoft.com/office/drawing/2014/main" id="{0401C422-314A-B043-839B-8E273FFE445B}"/>
              </a:ext>
            </a:extLst>
          </p:cNvPr>
          <p:cNvCxnSpPr/>
          <p:nvPr/>
        </p:nvCxnSpPr>
        <p:spPr>
          <a:xfrm flipH="1">
            <a:off x="7472126" y="327330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4" name="textruta 183">
            <a:extLst>
              <a:ext uri="{FF2B5EF4-FFF2-40B4-BE49-F238E27FC236}">
                <a16:creationId xmlns:a16="http://schemas.microsoft.com/office/drawing/2014/main" id="{757A40A3-4154-5944-86AE-556BDCAFB630}"/>
              </a:ext>
            </a:extLst>
          </p:cNvPr>
          <p:cNvSpPr txBox="1"/>
          <p:nvPr/>
        </p:nvSpPr>
        <p:spPr>
          <a:xfrm>
            <a:off x="6763053" y="294974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cxnSp>
        <p:nvCxnSpPr>
          <p:cNvPr id="185" name="Rak 184">
            <a:extLst>
              <a:ext uri="{FF2B5EF4-FFF2-40B4-BE49-F238E27FC236}">
                <a16:creationId xmlns:a16="http://schemas.microsoft.com/office/drawing/2014/main" id="{CF304AB0-7232-1645-9552-299497C4758C}"/>
              </a:ext>
            </a:extLst>
          </p:cNvPr>
          <p:cNvCxnSpPr/>
          <p:nvPr/>
        </p:nvCxnSpPr>
        <p:spPr>
          <a:xfrm flipH="1">
            <a:off x="7478343" y="363799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ruta 185">
            <a:extLst>
              <a:ext uri="{FF2B5EF4-FFF2-40B4-BE49-F238E27FC236}">
                <a16:creationId xmlns:a16="http://schemas.microsoft.com/office/drawing/2014/main" id="{9905078A-7A67-7045-A9F3-B807BE3ECFE9}"/>
              </a:ext>
            </a:extLst>
          </p:cNvPr>
          <p:cNvSpPr txBox="1"/>
          <p:nvPr/>
        </p:nvSpPr>
        <p:spPr>
          <a:xfrm>
            <a:off x="7202368" y="33335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87" name="textruta 186">
            <a:extLst>
              <a:ext uri="{FF2B5EF4-FFF2-40B4-BE49-F238E27FC236}">
                <a16:creationId xmlns:a16="http://schemas.microsoft.com/office/drawing/2014/main" id="{A86A6434-1A37-E247-AD9B-E202E2641217}"/>
              </a:ext>
            </a:extLst>
          </p:cNvPr>
          <p:cNvSpPr txBox="1"/>
          <p:nvPr/>
        </p:nvSpPr>
        <p:spPr>
          <a:xfrm>
            <a:off x="7538885" y="33335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88" name="textruta 187">
            <a:extLst>
              <a:ext uri="{FF2B5EF4-FFF2-40B4-BE49-F238E27FC236}">
                <a16:creationId xmlns:a16="http://schemas.microsoft.com/office/drawing/2014/main" id="{8E8D07A4-AE8F-F74C-A30C-FB5778532071}"/>
              </a:ext>
            </a:extLst>
          </p:cNvPr>
          <p:cNvSpPr txBox="1"/>
          <p:nvPr/>
        </p:nvSpPr>
        <p:spPr>
          <a:xfrm>
            <a:off x="6780274" y="369140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89" name="textruta 188">
            <a:extLst>
              <a:ext uri="{FF2B5EF4-FFF2-40B4-BE49-F238E27FC236}">
                <a16:creationId xmlns:a16="http://schemas.microsoft.com/office/drawing/2014/main" id="{0907720D-D2A8-6C4B-8FCE-7CE93251B60B}"/>
              </a:ext>
            </a:extLst>
          </p:cNvPr>
          <p:cNvSpPr txBox="1"/>
          <p:nvPr/>
        </p:nvSpPr>
        <p:spPr>
          <a:xfrm>
            <a:off x="7200065" y="36883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5F8B4711-AD3F-854E-8760-EE4FB24CED24}"/>
              </a:ext>
            </a:extLst>
          </p:cNvPr>
          <p:cNvSpPr txBox="1"/>
          <p:nvPr/>
        </p:nvSpPr>
        <p:spPr>
          <a:xfrm>
            <a:off x="6406647" y="36883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cxnSp>
        <p:nvCxnSpPr>
          <p:cNvPr id="191" name="Rak 190">
            <a:extLst>
              <a:ext uri="{FF2B5EF4-FFF2-40B4-BE49-F238E27FC236}">
                <a16:creationId xmlns:a16="http://schemas.microsoft.com/office/drawing/2014/main" id="{0D0DB53D-79AE-0F4B-A27B-F7AA11FA80E1}"/>
              </a:ext>
            </a:extLst>
          </p:cNvPr>
          <p:cNvCxnSpPr/>
          <p:nvPr/>
        </p:nvCxnSpPr>
        <p:spPr>
          <a:xfrm flipH="1">
            <a:off x="7478572" y="438047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ruta 191">
            <a:extLst>
              <a:ext uri="{FF2B5EF4-FFF2-40B4-BE49-F238E27FC236}">
                <a16:creationId xmlns:a16="http://schemas.microsoft.com/office/drawing/2014/main" id="{C2EEDCB6-0315-BB4F-A070-D6BCEBAE21EB}"/>
              </a:ext>
            </a:extLst>
          </p:cNvPr>
          <p:cNvSpPr txBox="1"/>
          <p:nvPr/>
        </p:nvSpPr>
        <p:spPr>
          <a:xfrm>
            <a:off x="7180017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CACD46B1-0C54-564E-A818-77A421A2ED20}"/>
              </a:ext>
            </a:extLst>
          </p:cNvPr>
          <p:cNvSpPr txBox="1"/>
          <p:nvPr/>
        </p:nvSpPr>
        <p:spPr>
          <a:xfrm>
            <a:off x="7554623" y="407256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94" name="textruta 193">
            <a:extLst>
              <a:ext uri="{FF2B5EF4-FFF2-40B4-BE49-F238E27FC236}">
                <a16:creationId xmlns:a16="http://schemas.microsoft.com/office/drawing/2014/main" id="{41A789B7-8DDC-A847-8D10-B2C8AD1C5E37}"/>
              </a:ext>
            </a:extLst>
          </p:cNvPr>
          <p:cNvSpPr txBox="1"/>
          <p:nvPr/>
        </p:nvSpPr>
        <p:spPr>
          <a:xfrm>
            <a:off x="6754736" y="443528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5" name="textruta 194">
            <a:extLst>
              <a:ext uri="{FF2B5EF4-FFF2-40B4-BE49-F238E27FC236}">
                <a16:creationId xmlns:a16="http://schemas.microsoft.com/office/drawing/2014/main" id="{A37C417D-9AFE-914C-9716-EBE99859A7C7}"/>
              </a:ext>
            </a:extLst>
          </p:cNvPr>
          <p:cNvSpPr txBox="1"/>
          <p:nvPr/>
        </p:nvSpPr>
        <p:spPr>
          <a:xfrm>
            <a:off x="7174527" y="443227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6" name="textruta 195">
            <a:extLst>
              <a:ext uri="{FF2B5EF4-FFF2-40B4-BE49-F238E27FC236}">
                <a16:creationId xmlns:a16="http://schemas.microsoft.com/office/drawing/2014/main" id="{57F89142-CD64-3146-875A-74FFCF44E8FE}"/>
              </a:ext>
            </a:extLst>
          </p:cNvPr>
          <p:cNvSpPr txBox="1"/>
          <p:nvPr/>
        </p:nvSpPr>
        <p:spPr>
          <a:xfrm>
            <a:off x="6381109" y="443227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201" name="textruta 200">
            <a:extLst>
              <a:ext uri="{FF2B5EF4-FFF2-40B4-BE49-F238E27FC236}">
                <a16:creationId xmlns:a16="http://schemas.microsoft.com/office/drawing/2014/main" id="{AA64EA9D-28A7-794D-8E5A-EB7425C3FD8C}"/>
              </a:ext>
            </a:extLst>
          </p:cNvPr>
          <p:cNvSpPr txBox="1"/>
          <p:nvPr/>
        </p:nvSpPr>
        <p:spPr>
          <a:xfrm>
            <a:off x="7927504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02" name="textruta 201">
            <a:extLst>
              <a:ext uri="{FF2B5EF4-FFF2-40B4-BE49-F238E27FC236}">
                <a16:creationId xmlns:a16="http://schemas.microsoft.com/office/drawing/2014/main" id="{DB41C970-89C5-D64D-8998-46988766D0BC}"/>
              </a:ext>
            </a:extLst>
          </p:cNvPr>
          <p:cNvSpPr txBox="1"/>
          <p:nvPr/>
        </p:nvSpPr>
        <p:spPr>
          <a:xfrm>
            <a:off x="8321631" y="482873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cxnSp>
        <p:nvCxnSpPr>
          <p:cNvPr id="203" name="Rak 202">
            <a:extLst>
              <a:ext uri="{FF2B5EF4-FFF2-40B4-BE49-F238E27FC236}">
                <a16:creationId xmlns:a16="http://schemas.microsoft.com/office/drawing/2014/main" id="{20C9AE7E-8E0C-5845-8A3B-607E835AE6AD}"/>
              </a:ext>
            </a:extLst>
          </p:cNvPr>
          <p:cNvCxnSpPr/>
          <p:nvPr/>
        </p:nvCxnSpPr>
        <p:spPr>
          <a:xfrm flipH="1">
            <a:off x="7484241" y="512278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textruta 203">
            <a:extLst>
              <a:ext uri="{FF2B5EF4-FFF2-40B4-BE49-F238E27FC236}">
                <a16:creationId xmlns:a16="http://schemas.microsoft.com/office/drawing/2014/main" id="{FFE25902-37A3-5A44-AA57-32C9992854ED}"/>
              </a:ext>
            </a:extLst>
          </p:cNvPr>
          <p:cNvSpPr txBox="1"/>
          <p:nvPr/>
        </p:nvSpPr>
        <p:spPr>
          <a:xfrm>
            <a:off x="7185686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05" name="textruta 204">
            <a:extLst>
              <a:ext uri="{FF2B5EF4-FFF2-40B4-BE49-F238E27FC236}">
                <a16:creationId xmlns:a16="http://schemas.microsoft.com/office/drawing/2014/main" id="{17D6A149-547E-7942-8804-D4DD439CC48F}"/>
              </a:ext>
            </a:extLst>
          </p:cNvPr>
          <p:cNvSpPr txBox="1"/>
          <p:nvPr/>
        </p:nvSpPr>
        <p:spPr>
          <a:xfrm>
            <a:off x="7560292" y="481487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06" name="textruta 205">
            <a:extLst>
              <a:ext uri="{FF2B5EF4-FFF2-40B4-BE49-F238E27FC236}">
                <a16:creationId xmlns:a16="http://schemas.microsoft.com/office/drawing/2014/main" id="{2A971642-139B-2349-9375-22B52861A6BA}"/>
              </a:ext>
            </a:extLst>
          </p:cNvPr>
          <p:cNvSpPr txBox="1"/>
          <p:nvPr/>
        </p:nvSpPr>
        <p:spPr>
          <a:xfrm>
            <a:off x="6801877" y="516963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07" name="textruta 206">
            <a:extLst>
              <a:ext uri="{FF2B5EF4-FFF2-40B4-BE49-F238E27FC236}">
                <a16:creationId xmlns:a16="http://schemas.microsoft.com/office/drawing/2014/main" id="{6CA04D88-1F64-0742-812F-0E04C1890373}"/>
              </a:ext>
            </a:extLst>
          </p:cNvPr>
          <p:cNvSpPr txBox="1"/>
          <p:nvPr/>
        </p:nvSpPr>
        <p:spPr>
          <a:xfrm>
            <a:off x="7221668" y="51666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4A263971-E415-C145-93B0-52BAA52C3334}"/>
              </a:ext>
            </a:extLst>
          </p:cNvPr>
          <p:cNvSpPr txBox="1"/>
          <p:nvPr/>
        </p:nvSpPr>
        <p:spPr>
          <a:xfrm>
            <a:off x="6428250" y="51666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09" name="textruta 208">
            <a:extLst>
              <a:ext uri="{FF2B5EF4-FFF2-40B4-BE49-F238E27FC236}">
                <a16:creationId xmlns:a16="http://schemas.microsoft.com/office/drawing/2014/main" id="{45FC2FF5-AB29-5044-AF5C-A7D7F0CAF622}"/>
              </a:ext>
            </a:extLst>
          </p:cNvPr>
          <p:cNvSpPr txBox="1"/>
          <p:nvPr/>
        </p:nvSpPr>
        <p:spPr>
          <a:xfrm>
            <a:off x="7916345" y="557682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210" name="textruta 209">
            <a:extLst>
              <a:ext uri="{FF2B5EF4-FFF2-40B4-BE49-F238E27FC236}">
                <a16:creationId xmlns:a16="http://schemas.microsoft.com/office/drawing/2014/main" id="{EAF25480-22B6-BC4B-9ECC-CBE927553458}"/>
              </a:ext>
            </a:extLst>
          </p:cNvPr>
          <p:cNvSpPr txBox="1"/>
          <p:nvPr/>
        </p:nvSpPr>
        <p:spPr>
          <a:xfrm>
            <a:off x="8310472" y="558330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cxnSp>
        <p:nvCxnSpPr>
          <p:cNvPr id="211" name="Rak 210">
            <a:extLst>
              <a:ext uri="{FF2B5EF4-FFF2-40B4-BE49-F238E27FC236}">
                <a16:creationId xmlns:a16="http://schemas.microsoft.com/office/drawing/2014/main" id="{8D73819C-A7DE-F245-8AD4-B2B410FB98D0}"/>
              </a:ext>
            </a:extLst>
          </p:cNvPr>
          <p:cNvCxnSpPr/>
          <p:nvPr/>
        </p:nvCxnSpPr>
        <p:spPr>
          <a:xfrm flipH="1">
            <a:off x="7473082" y="587736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textruta 211">
            <a:extLst>
              <a:ext uri="{FF2B5EF4-FFF2-40B4-BE49-F238E27FC236}">
                <a16:creationId xmlns:a16="http://schemas.microsoft.com/office/drawing/2014/main" id="{E2C9F255-8E88-B94E-BED4-CF855E0C1071}"/>
              </a:ext>
            </a:extLst>
          </p:cNvPr>
          <p:cNvSpPr txBox="1"/>
          <p:nvPr/>
        </p:nvSpPr>
        <p:spPr>
          <a:xfrm>
            <a:off x="7174527" y="557682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13" name="textruta 212">
            <a:extLst>
              <a:ext uri="{FF2B5EF4-FFF2-40B4-BE49-F238E27FC236}">
                <a16:creationId xmlns:a16="http://schemas.microsoft.com/office/drawing/2014/main" id="{165B34C6-C94E-4043-935F-BB83E9FF2686}"/>
              </a:ext>
            </a:extLst>
          </p:cNvPr>
          <p:cNvSpPr txBox="1"/>
          <p:nvPr/>
        </p:nvSpPr>
        <p:spPr>
          <a:xfrm>
            <a:off x="7549133" y="556945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14" name="textruta 213">
            <a:extLst>
              <a:ext uri="{FF2B5EF4-FFF2-40B4-BE49-F238E27FC236}">
                <a16:creationId xmlns:a16="http://schemas.microsoft.com/office/drawing/2014/main" id="{BF3FAA4A-EA1E-5A4A-A034-424F0ADF6F95}"/>
              </a:ext>
            </a:extLst>
          </p:cNvPr>
          <p:cNvSpPr txBox="1"/>
          <p:nvPr/>
        </p:nvSpPr>
        <p:spPr>
          <a:xfrm>
            <a:off x="7180048" y="591404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215" name="textruta 214">
            <a:extLst>
              <a:ext uri="{FF2B5EF4-FFF2-40B4-BE49-F238E27FC236}">
                <a16:creationId xmlns:a16="http://schemas.microsoft.com/office/drawing/2014/main" id="{47F69A5E-5B8D-874A-B5EA-A6A6604E3230}"/>
              </a:ext>
            </a:extLst>
          </p:cNvPr>
          <p:cNvSpPr txBox="1"/>
          <p:nvPr/>
        </p:nvSpPr>
        <p:spPr>
          <a:xfrm>
            <a:off x="7552455" y="59084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cxnSp>
        <p:nvCxnSpPr>
          <p:cNvPr id="216" name="Rak 215">
            <a:extLst>
              <a:ext uri="{FF2B5EF4-FFF2-40B4-BE49-F238E27FC236}">
                <a16:creationId xmlns:a16="http://schemas.microsoft.com/office/drawing/2014/main" id="{D06DA89F-7AEF-DD43-93BB-AC1BB375F4FC}"/>
              </a:ext>
            </a:extLst>
          </p:cNvPr>
          <p:cNvCxnSpPr/>
          <p:nvPr/>
        </p:nvCxnSpPr>
        <p:spPr>
          <a:xfrm flipH="1">
            <a:off x="7468110" y="623201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7" name="textruta 216">
            <a:extLst>
              <a:ext uri="{FF2B5EF4-FFF2-40B4-BE49-F238E27FC236}">
                <a16:creationId xmlns:a16="http://schemas.microsoft.com/office/drawing/2014/main" id="{BE3F976B-D5DB-5A49-BF06-DF5011A842DA}"/>
              </a:ext>
            </a:extLst>
          </p:cNvPr>
          <p:cNvSpPr txBox="1"/>
          <p:nvPr/>
        </p:nvSpPr>
        <p:spPr>
          <a:xfrm>
            <a:off x="6363374" y="59248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18" name="textruta 217">
            <a:extLst>
              <a:ext uri="{FF2B5EF4-FFF2-40B4-BE49-F238E27FC236}">
                <a16:creationId xmlns:a16="http://schemas.microsoft.com/office/drawing/2014/main" id="{BC5002DB-9080-1249-901D-70FEC8BDD783}"/>
              </a:ext>
            </a:extLst>
          </p:cNvPr>
          <p:cNvSpPr txBox="1"/>
          <p:nvPr/>
        </p:nvSpPr>
        <p:spPr>
          <a:xfrm>
            <a:off x="6759273" y="591996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19" name="textruta 218">
            <a:extLst>
              <a:ext uri="{FF2B5EF4-FFF2-40B4-BE49-F238E27FC236}">
                <a16:creationId xmlns:a16="http://schemas.microsoft.com/office/drawing/2014/main" id="{F0231C0F-1207-0942-B26F-86508B0B81E5}"/>
              </a:ext>
            </a:extLst>
          </p:cNvPr>
          <p:cNvSpPr txBox="1"/>
          <p:nvPr/>
        </p:nvSpPr>
        <p:spPr>
          <a:xfrm>
            <a:off x="6031601" y="515651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0</a:t>
            </a:r>
          </a:p>
        </p:txBody>
      </p:sp>
      <p:sp>
        <p:nvSpPr>
          <p:cNvPr id="220" name="textruta 219">
            <a:extLst>
              <a:ext uri="{FF2B5EF4-FFF2-40B4-BE49-F238E27FC236}">
                <a16:creationId xmlns:a16="http://schemas.microsoft.com/office/drawing/2014/main" id="{3DDA68F9-EC9D-854C-AF8A-1D97A1E77FB1}"/>
              </a:ext>
            </a:extLst>
          </p:cNvPr>
          <p:cNvSpPr txBox="1"/>
          <p:nvPr/>
        </p:nvSpPr>
        <p:spPr>
          <a:xfrm>
            <a:off x="6021627" y="44418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66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9" grpId="0"/>
      <p:bldP spid="26" grpId="0"/>
      <p:bldP spid="22" grpId="0"/>
      <p:bldP spid="23" grpId="0"/>
      <p:bldP spid="30" grpId="0"/>
      <p:bldP spid="31" grpId="0"/>
      <p:bldP spid="32" grpId="0"/>
      <p:bldP spid="33" grpId="0"/>
      <p:bldP spid="34" grpId="0"/>
      <p:bldP spid="40" grpId="0"/>
      <p:bldP spid="40" grpId="1"/>
      <p:bldP spid="42" grpId="0"/>
      <p:bldP spid="42" grpId="1"/>
      <p:bldP spid="94" grpId="0"/>
      <p:bldP spid="94" grpId="1"/>
      <p:bldP spid="132" grpId="0"/>
      <p:bldP spid="155" grpId="0"/>
      <p:bldP spid="155" grpId="1"/>
      <p:bldP spid="156" grpId="0"/>
      <p:bldP spid="156" grpId="1"/>
      <p:bldP spid="159" grpId="0"/>
      <p:bldP spid="160" grpId="0"/>
      <p:bldP spid="167" grpId="0"/>
      <p:bldP spid="167" grpId="1"/>
      <p:bldP spid="168" grpId="0"/>
      <p:bldP spid="168" grpId="1"/>
      <p:bldP spid="172" grpId="0"/>
      <p:bldP spid="172" grpId="1"/>
      <p:bldP spid="173" grpId="0"/>
      <p:bldP spid="174" grpId="0"/>
      <p:bldP spid="175" grpId="0"/>
      <p:bldP spid="177" grpId="0"/>
      <p:bldP spid="177" grpId="1"/>
      <p:bldP spid="178" grpId="0"/>
      <p:bldP spid="178" grpId="1"/>
      <p:bldP spid="179" grpId="0"/>
      <p:bldP spid="179" grpId="1"/>
      <p:bldP spid="180" grpId="0"/>
      <p:bldP spid="181" grpId="0"/>
      <p:bldP spid="184" grpId="0"/>
      <p:bldP spid="186" grpId="0"/>
      <p:bldP spid="186" grpId="1"/>
      <p:bldP spid="187" grpId="0"/>
      <p:bldP spid="187" grpId="1"/>
      <p:bldP spid="188" grpId="0"/>
      <p:bldP spid="189" grpId="0"/>
      <p:bldP spid="190" grpId="0"/>
      <p:bldP spid="192" grpId="0"/>
      <p:bldP spid="192" grpId="1"/>
      <p:bldP spid="193" grpId="0"/>
      <p:bldP spid="193" grpId="1"/>
      <p:bldP spid="194" grpId="0"/>
      <p:bldP spid="195" grpId="0"/>
      <p:bldP spid="196" grpId="0"/>
      <p:bldP spid="201" grpId="0"/>
      <p:bldP spid="201" grpId="1"/>
      <p:bldP spid="202" grpId="0"/>
      <p:bldP spid="202" grpId="1"/>
      <p:bldP spid="204" grpId="0"/>
      <p:bldP spid="204" grpId="1"/>
      <p:bldP spid="205" grpId="0"/>
      <p:bldP spid="205" grpId="1"/>
      <p:bldP spid="206" grpId="0"/>
      <p:bldP spid="207" grpId="0"/>
      <p:bldP spid="208" grpId="0"/>
      <p:bldP spid="209" grpId="0"/>
      <p:bldP spid="209" grpId="1"/>
      <p:bldP spid="210" grpId="0"/>
      <p:bldP spid="210" grpId="1"/>
      <p:bldP spid="212" grpId="0"/>
      <p:bldP spid="212" grpId="1"/>
      <p:bldP spid="213" grpId="0"/>
      <p:bldP spid="213" grpId="1"/>
      <p:bldP spid="214" grpId="0"/>
      <p:bldP spid="215" grpId="0"/>
      <p:bldP spid="217" grpId="0"/>
      <p:bldP spid="218" grpId="0"/>
      <p:bldP spid="219" grpId="0"/>
      <p:bldP spid="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2683027" y="678211"/>
            <a:ext cx="3927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Division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tal 10, 100, 1 000 …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5F78EE-DC8A-4F47-A603-EC51C77F9C39}"/>
              </a:ext>
            </a:extLst>
          </p:cNvPr>
          <p:cNvSpPr/>
          <p:nvPr/>
        </p:nvSpPr>
        <p:spPr>
          <a:xfrm>
            <a:off x="1017384" y="1201075"/>
            <a:ext cx="747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dividerar ett tal i decimalform med 10, kommer alla siffror i talet att få ett 10 gånger mindre värde. Samma gäller om man dividerar med 100 osv.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62419" y="28099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1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/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1995730" y="3967749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2499918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1563841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2024359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62419" y="349461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4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2508393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993628" y="43418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62419" y="431793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5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. </a:t>
            </a:r>
          </a:p>
        </p:txBody>
      </p:sp>
      <p:grpSp>
        <p:nvGrpSpPr>
          <p:cNvPr id="52" name="Grupp 51">
            <a:extLst>
              <a:ext uri="{FF2B5EF4-FFF2-40B4-BE49-F238E27FC236}">
                <a16:creationId xmlns:a16="http://schemas.microsoft.com/office/drawing/2014/main" id="{2E675FC9-CB0D-A94B-B39B-38F83D1682B8}"/>
              </a:ext>
            </a:extLst>
          </p:cNvPr>
          <p:cNvGrpSpPr/>
          <p:nvPr/>
        </p:nvGrpSpPr>
        <p:grpSpPr>
          <a:xfrm>
            <a:off x="2195387" y="1879375"/>
            <a:ext cx="4753226" cy="836257"/>
            <a:chOff x="2160923" y="1766809"/>
            <a:chExt cx="4753226" cy="836257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AAC33A0-7059-D74B-9CFB-2A397C6562EC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F852CE60-CDDC-3147-8051-69D69E4C1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0829" y="1766809"/>
              <a:ext cx="728084" cy="836257"/>
              <a:chOff x="3934363" y="1775245"/>
              <a:chExt cx="729447" cy="836491"/>
            </a:xfrm>
          </p:grpSpPr>
          <p:sp>
            <p:nvSpPr>
              <p:cNvPr id="42" name="textruta 46">
                <a:extLst>
                  <a:ext uri="{FF2B5EF4-FFF2-40B4-BE49-F238E27FC236}">
                    <a16:creationId xmlns:a16="http://schemas.microsoft.com/office/drawing/2014/main" id="{5D56E088-45AC-D446-86BF-B183C3231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72944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14,5</a:t>
                </a:r>
              </a:p>
            </p:txBody>
          </p:sp>
          <p:sp>
            <p:nvSpPr>
              <p:cNvPr id="43" name="textruta 47">
                <a:extLst>
                  <a:ext uri="{FF2B5EF4-FFF2-40B4-BE49-F238E27FC236}">
                    <a16:creationId xmlns:a16="http://schemas.microsoft.com/office/drawing/2014/main" id="{61F3A463-967E-EF42-835A-40986C838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705" y="2149942"/>
                <a:ext cx="496576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10</a:t>
                </a:r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FCD6B8BF-41AC-7543-98BB-8EEB2FDC2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636005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Rak 52">
            <a:extLst>
              <a:ext uri="{FF2B5EF4-FFF2-40B4-BE49-F238E27FC236}">
                <a16:creationId xmlns:a16="http://schemas.microsoft.com/office/drawing/2014/main" id="{F8B51214-C860-9142-956C-AF525E75F1F5}"/>
              </a:ext>
            </a:extLst>
          </p:cNvPr>
          <p:cNvCxnSpPr/>
          <p:nvPr/>
        </p:nvCxnSpPr>
        <p:spPr>
          <a:xfrm flipH="1">
            <a:off x="2389383" y="4721937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0" name="Grupp 59">
            <a:extLst>
              <a:ext uri="{FF2B5EF4-FFF2-40B4-BE49-F238E27FC236}">
                <a16:creationId xmlns:a16="http://schemas.microsoft.com/office/drawing/2014/main" id="{100A8D45-B138-D248-AC16-DC9211B2705D}"/>
              </a:ext>
            </a:extLst>
          </p:cNvPr>
          <p:cNvGrpSpPr/>
          <p:nvPr/>
        </p:nvGrpSpPr>
        <p:grpSpPr>
          <a:xfrm>
            <a:off x="3233354" y="5486453"/>
            <a:ext cx="1963282" cy="954107"/>
            <a:chOff x="2652184" y="5613621"/>
            <a:chExt cx="1963282" cy="954107"/>
          </a:xfrm>
        </p:grpSpPr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7E656A5A-8E3B-3E41-A4AC-8FEF9CB60CE1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36126C9F-E8F4-6045-A111-2B530DF17288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7" name="Grupp 56">
                <a:extLst>
                  <a:ext uri="{FF2B5EF4-FFF2-40B4-BE49-F238E27FC236}">
                    <a16:creationId xmlns:a16="http://schemas.microsoft.com/office/drawing/2014/main" id="{B31ED36E-B309-9843-8C50-53ED9043A423}"/>
                  </a:ext>
                </a:extLst>
              </p:cNvPr>
              <p:cNvGrpSpPr/>
              <p:nvPr/>
            </p:nvGrpSpPr>
            <p:grpSpPr>
              <a:xfrm>
                <a:off x="2927674" y="5677492"/>
                <a:ext cx="728084" cy="836257"/>
                <a:chOff x="1657733" y="5490198"/>
                <a:chExt cx="728084" cy="836257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04CEACF6-2A72-974F-BD51-542679CAB8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490198"/>
                  <a:ext cx="7280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14,5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ED8B7D6F-4203-B94A-85AB-14C37A8D9A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47906" y="5864790"/>
                  <a:ext cx="49564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10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AA782A26-586B-2948-9E9A-7103B2BC27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BC0F9C8-6E22-1544-8195-A690743BB36D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1,45</a:t>
              </a:r>
              <a:endParaRPr lang="sv-S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4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310227" y="718619"/>
          <a:ext cx="2390776" cy="4815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E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H="1">
            <a:off x="7461916" y="141287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7184064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520581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7170417" y="3334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ktangel 131">
            <a:extLst>
              <a:ext uri="{FF2B5EF4-FFF2-40B4-BE49-F238E27FC236}">
                <a16:creationId xmlns:a16="http://schemas.microsoft.com/office/drawing/2014/main" id="{A53B4303-448A-C048-9D95-446FC09B5CFF}"/>
              </a:ext>
            </a:extLst>
          </p:cNvPr>
          <p:cNvSpPr/>
          <p:nvPr/>
        </p:nvSpPr>
        <p:spPr>
          <a:xfrm>
            <a:off x="3016376" y="353092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155" name="textruta 154">
            <a:extLst>
              <a:ext uri="{FF2B5EF4-FFF2-40B4-BE49-F238E27FC236}">
                <a16:creationId xmlns:a16="http://schemas.microsoft.com/office/drawing/2014/main" id="{A46515B3-5013-1A41-9F2F-3B2B489809F1}"/>
              </a:ext>
            </a:extLst>
          </p:cNvPr>
          <p:cNvSpPr txBox="1"/>
          <p:nvPr/>
        </p:nvSpPr>
        <p:spPr>
          <a:xfrm>
            <a:off x="7921835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59" name="textruta 158">
            <a:extLst>
              <a:ext uri="{FF2B5EF4-FFF2-40B4-BE49-F238E27FC236}">
                <a16:creationId xmlns:a16="http://schemas.microsoft.com/office/drawing/2014/main" id="{0E1BCD47-CBEB-5B42-87C0-569C8FE83B53}"/>
              </a:ext>
            </a:extLst>
          </p:cNvPr>
          <p:cNvSpPr txBox="1"/>
          <p:nvPr/>
        </p:nvSpPr>
        <p:spPr>
          <a:xfrm>
            <a:off x="7556471" y="146048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60" name="textruta 159">
            <a:extLst>
              <a:ext uri="{FF2B5EF4-FFF2-40B4-BE49-F238E27FC236}">
                <a16:creationId xmlns:a16="http://schemas.microsoft.com/office/drawing/2014/main" id="{094707DB-5FFB-5B4F-A9EC-797F53217902}"/>
              </a:ext>
            </a:extLst>
          </p:cNvPr>
          <p:cNvSpPr txBox="1"/>
          <p:nvPr/>
        </p:nvSpPr>
        <p:spPr>
          <a:xfrm>
            <a:off x="7934942" y="144755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166" name="Rak 165">
            <a:extLst>
              <a:ext uri="{FF2B5EF4-FFF2-40B4-BE49-F238E27FC236}">
                <a16:creationId xmlns:a16="http://schemas.microsoft.com/office/drawing/2014/main" id="{0C6E013D-AFE0-D141-B368-4732BD0FDD39}"/>
              </a:ext>
            </a:extLst>
          </p:cNvPr>
          <p:cNvCxnSpPr/>
          <p:nvPr/>
        </p:nvCxnSpPr>
        <p:spPr>
          <a:xfrm flipH="1">
            <a:off x="7461916" y="218514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textruta 166">
            <a:extLst>
              <a:ext uri="{FF2B5EF4-FFF2-40B4-BE49-F238E27FC236}">
                <a16:creationId xmlns:a16="http://schemas.microsoft.com/office/drawing/2014/main" id="{2CCF8481-6089-3447-8C29-5D012F8C0710}"/>
              </a:ext>
            </a:extLst>
          </p:cNvPr>
          <p:cNvSpPr txBox="1"/>
          <p:nvPr/>
        </p:nvSpPr>
        <p:spPr>
          <a:xfrm>
            <a:off x="6774611" y="183885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3ADE6413-F234-0B41-8CB9-E50A2F18FA3E}"/>
              </a:ext>
            </a:extLst>
          </p:cNvPr>
          <p:cNvSpPr txBox="1"/>
          <p:nvPr/>
        </p:nvSpPr>
        <p:spPr>
          <a:xfrm>
            <a:off x="7147294" y="184287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48C96810-19B8-B543-AF20-8C8DB8E30D2F}"/>
              </a:ext>
            </a:extLst>
          </p:cNvPr>
          <p:cNvSpPr txBox="1"/>
          <p:nvPr/>
        </p:nvSpPr>
        <p:spPr>
          <a:xfrm>
            <a:off x="7538885" y="184956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3" name="textruta 172">
            <a:extLst>
              <a:ext uri="{FF2B5EF4-FFF2-40B4-BE49-F238E27FC236}">
                <a16:creationId xmlns:a16="http://schemas.microsoft.com/office/drawing/2014/main" id="{8D0AE57F-6F15-C04B-B269-21347C369584}"/>
              </a:ext>
            </a:extLst>
          </p:cNvPr>
          <p:cNvSpPr txBox="1"/>
          <p:nvPr/>
        </p:nvSpPr>
        <p:spPr>
          <a:xfrm>
            <a:off x="7567204" y="22038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B797AE03-8432-5A48-A4AB-5671C0BBDCE4}"/>
              </a:ext>
            </a:extLst>
          </p:cNvPr>
          <p:cNvSpPr txBox="1"/>
          <p:nvPr/>
        </p:nvSpPr>
        <p:spPr>
          <a:xfrm>
            <a:off x="7988737" y="219611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2ED38138-630C-1540-81A7-A090CBA2F7C7}"/>
              </a:ext>
            </a:extLst>
          </p:cNvPr>
          <p:cNvSpPr txBox="1"/>
          <p:nvPr/>
        </p:nvSpPr>
        <p:spPr>
          <a:xfrm>
            <a:off x="8384596" y="21931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176" name="Rak 175">
            <a:extLst>
              <a:ext uri="{FF2B5EF4-FFF2-40B4-BE49-F238E27FC236}">
                <a16:creationId xmlns:a16="http://schemas.microsoft.com/office/drawing/2014/main" id="{8437CDB9-2DCC-BA4C-B73C-AD3F46DE221D}"/>
              </a:ext>
            </a:extLst>
          </p:cNvPr>
          <p:cNvCxnSpPr/>
          <p:nvPr/>
        </p:nvCxnSpPr>
        <p:spPr>
          <a:xfrm flipH="1">
            <a:off x="7465315" y="292351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textruta 177">
            <a:extLst>
              <a:ext uri="{FF2B5EF4-FFF2-40B4-BE49-F238E27FC236}">
                <a16:creationId xmlns:a16="http://schemas.microsoft.com/office/drawing/2014/main" id="{626D06DE-A389-7A4A-82EB-A2C4F8EA7B9E}"/>
              </a:ext>
            </a:extLst>
          </p:cNvPr>
          <p:cNvSpPr txBox="1"/>
          <p:nvPr/>
        </p:nvSpPr>
        <p:spPr>
          <a:xfrm>
            <a:off x="6830653" y="258635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F2B86337-B31E-1046-8AE2-1CAAB92ACAC4}"/>
              </a:ext>
            </a:extLst>
          </p:cNvPr>
          <p:cNvSpPr txBox="1"/>
          <p:nvPr/>
        </p:nvSpPr>
        <p:spPr>
          <a:xfrm>
            <a:off x="7158068" y="25995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3DA3BFE5-CF2E-7A40-98D5-D565FE152657}"/>
              </a:ext>
            </a:extLst>
          </p:cNvPr>
          <p:cNvSpPr txBox="1"/>
          <p:nvPr/>
        </p:nvSpPr>
        <p:spPr>
          <a:xfrm>
            <a:off x="7170417" y="296866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6A2CB21C-95DB-BE4B-9556-4CEC501749FA}"/>
              </a:ext>
            </a:extLst>
          </p:cNvPr>
          <p:cNvSpPr txBox="1"/>
          <p:nvPr/>
        </p:nvSpPr>
        <p:spPr>
          <a:xfrm>
            <a:off x="7553646" y="297828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cxnSp>
        <p:nvCxnSpPr>
          <p:cNvPr id="183" name="Rak 182">
            <a:extLst>
              <a:ext uri="{FF2B5EF4-FFF2-40B4-BE49-F238E27FC236}">
                <a16:creationId xmlns:a16="http://schemas.microsoft.com/office/drawing/2014/main" id="{0401C422-314A-B043-839B-8E273FFE445B}"/>
              </a:ext>
            </a:extLst>
          </p:cNvPr>
          <p:cNvCxnSpPr/>
          <p:nvPr/>
        </p:nvCxnSpPr>
        <p:spPr>
          <a:xfrm flipH="1">
            <a:off x="7472126" y="327330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Rak 184">
            <a:extLst>
              <a:ext uri="{FF2B5EF4-FFF2-40B4-BE49-F238E27FC236}">
                <a16:creationId xmlns:a16="http://schemas.microsoft.com/office/drawing/2014/main" id="{CF304AB0-7232-1645-9552-299497C4758C}"/>
              </a:ext>
            </a:extLst>
          </p:cNvPr>
          <p:cNvCxnSpPr/>
          <p:nvPr/>
        </p:nvCxnSpPr>
        <p:spPr>
          <a:xfrm flipH="1">
            <a:off x="7478343" y="363799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ruta 185">
            <a:extLst>
              <a:ext uri="{FF2B5EF4-FFF2-40B4-BE49-F238E27FC236}">
                <a16:creationId xmlns:a16="http://schemas.microsoft.com/office/drawing/2014/main" id="{9905078A-7A67-7045-A9F3-B807BE3ECFE9}"/>
              </a:ext>
            </a:extLst>
          </p:cNvPr>
          <p:cNvSpPr txBox="1"/>
          <p:nvPr/>
        </p:nvSpPr>
        <p:spPr>
          <a:xfrm>
            <a:off x="6392067" y="33260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87" name="textruta 186">
            <a:extLst>
              <a:ext uri="{FF2B5EF4-FFF2-40B4-BE49-F238E27FC236}">
                <a16:creationId xmlns:a16="http://schemas.microsoft.com/office/drawing/2014/main" id="{A86A6434-1A37-E247-AD9B-E202E2641217}"/>
              </a:ext>
            </a:extLst>
          </p:cNvPr>
          <p:cNvSpPr txBox="1"/>
          <p:nvPr/>
        </p:nvSpPr>
        <p:spPr>
          <a:xfrm>
            <a:off x="6794299" y="33242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8" name="textruta 187">
            <a:extLst>
              <a:ext uri="{FF2B5EF4-FFF2-40B4-BE49-F238E27FC236}">
                <a16:creationId xmlns:a16="http://schemas.microsoft.com/office/drawing/2014/main" id="{8E8D07A4-AE8F-F74C-A30C-FB5778532071}"/>
              </a:ext>
            </a:extLst>
          </p:cNvPr>
          <p:cNvSpPr txBox="1"/>
          <p:nvPr/>
        </p:nvSpPr>
        <p:spPr>
          <a:xfrm>
            <a:off x="7929112" y="3681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9" name="textruta 188">
            <a:extLst>
              <a:ext uri="{FF2B5EF4-FFF2-40B4-BE49-F238E27FC236}">
                <a16:creationId xmlns:a16="http://schemas.microsoft.com/office/drawing/2014/main" id="{0907720D-D2A8-6C4B-8FCE-7CE93251B60B}"/>
              </a:ext>
            </a:extLst>
          </p:cNvPr>
          <p:cNvSpPr txBox="1"/>
          <p:nvPr/>
        </p:nvSpPr>
        <p:spPr>
          <a:xfrm>
            <a:off x="8348903" y="36788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5F8B4711-AD3F-854E-8760-EE4FB24CED24}"/>
              </a:ext>
            </a:extLst>
          </p:cNvPr>
          <p:cNvSpPr txBox="1"/>
          <p:nvPr/>
        </p:nvSpPr>
        <p:spPr>
          <a:xfrm>
            <a:off x="7503627" y="36847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cxnSp>
        <p:nvCxnSpPr>
          <p:cNvPr id="191" name="Rak 190">
            <a:extLst>
              <a:ext uri="{FF2B5EF4-FFF2-40B4-BE49-F238E27FC236}">
                <a16:creationId xmlns:a16="http://schemas.microsoft.com/office/drawing/2014/main" id="{0D0DB53D-79AE-0F4B-A27B-F7AA11FA80E1}"/>
              </a:ext>
            </a:extLst>
          </p:cNvPr>
          <p:cNvCxnSpPr/>
          <p:nvPr/>
        </p:nvCxnSpPr>
        <p:spPr>
          <a:xfrm flipH="1">
            <a:off x="7478572" y="438047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ruta 191">
            <a:extLst>
              <a:ext uri="{FF2B5EF4-FFF2-40B4-BE49-F238E27FC236}">
                <a16:creationId xmlns:a16="http://schemas.microsoft.com/office/drawing/2014/main" id="{C2EEDCB6-0315-BB4F-A070-D6BCEBAE21EB}"/>
              </a:ext>
            </a:extLst>
          </p:cNvPr>
          <p:cNvSpPr txBox="1"/>
          <p:nvPr/>
        </p:nvSpPr>
        <p:spPr>
          <a:xfrm>
            <a:off x="7180017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CACD46B1-0C54-564E-A818-77A421A2ED20}"/>
              </a:ext>
            </a:extLst>
          </p:cNvPr>
          <p:cNvSpPr txBox="1"/>
          <p:nvPr/>
        </p:nvSpPr>
        <p:spPr>
          <a:xfrm>
            <a:off x="7554623" y="407256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4" name="textruta 193">
            <a:extLst>
              <a:ext uri="{FF2B5EF4-FFF2-40B4-BE49-F238E27FC236}">
                <a16:creationId xmlns:a16="http://schemas.microsoft.com/office/drawing/2014/main" id="{41A789B7-8DDC-A847-8D10-B2C8AD1C5E37}"/>
              </a:ext>
            </a:extLst>
          </p:cNvPr>
          <p:cNvSpPr txBox="1"/>
          <p:nvPr/>
        </p:nvSpPr>
        <p:spPr>
          <a:xfrm>
            <a:off x="7924117" y="44398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5" name="textruta 194">
            <a:extLst>
              <a:ext uri="{FF2B5EF4-FFF2-40B4-BE49-F238E27FC236}">
                <a16:creationId xmlns:a16="http://schemas.microsoft.com/office/drawing/2014/main" id="{A37C417D-9AFE-914C-9716-EBE99859A7C7}"/>
              </a:ext>
            </a:extLst>
          </p:cNvPr>
          <p:cNvSpPr txBox="1"/>
          <p:nvPr/>
        </p:nvSpPr>
        <p:spPr>
          <a:xfrm>
            <a:off x="8343908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96" name="textruta 195">
            <a:extLst>
              <a:ext uri="{FF2B5EF4-FFF2-40B4-BE49-F238E27FC236}">
                <a16:creationId xmlns:a16="http://schemas.microsoft.com/office/drawing/2014/main" id="{57F89142-CD64-3146-875A-74FFCF44E8FE}"/>
              </a:ext>
            </a:extLst>
          </p:cNvPr>
          <p:cNvSpPr txBox="1"/>
          <p:nvPr/>
        </p:nvSpPr>
        <p:spPr>
          <a:xfrm>
            <a:off x="7550490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03" name="Rak 202">
            <a:extLst>
              <a:ext uri="{FF2B5EF4-FFF2-40B4-BE49-F238E27FC236}">
                <a16:creationId xmlns:a16="http://schemas.microsoft.com/office/drawing/2014/main" id="{20C9AE7E-8E0C-5845-8A3B-607E835AE6AD}"/>
              </a:ext>
            </a:extLst>
          </p:cNvPr>
          <p:cNvCxnSpPr/>
          <p:nvPr/>
        </p:nvCxnSpPr>
        <p:spPr>
          <a:xfrm flipH="1">
            <a:off x="7484241" y="512278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textruta 203">
            <a:extLst>
              <a:ext uri="{FF2B5EF4-FFF2-40B4-BE49-F238E27FC236}">
                <a16:creationId xmlns:a16="http://schemas.microsoft.com/office/drawing/2014/main" id="{FFE25902-37A3-5A44-AA57-32C9992854ED}"/>
              </a:ext>
            </a:extLst>
          </p:cNvPr>
          <p:cNvSpPr txBox="1"/>
          <p:nvPr/>
        </p:nvSpPr>
        <p:spPr>
          <a:xfrm>
            <a:off x="7185686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4A263971-E415-C145-93B0-52BAA52C3334}"/>
              </a:ext>
            </a:extLst>
          </p:cNvPr>
          <p:cNvSpPr txBox="1"/>
          <p:nvPr/>
        </p:nvSpPr>
        <p:spPr>
          <a:xfrm>
            <a:off x="8371883" y="517041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22" name="Rektangel 221">
            <a:extLst>
              <a:ext uri="{FF2B5EF4-FFF2-40B4-BE49-F238E27FC236}">
                <a16:creationId xmlns:a16="http://schemas.microsoft.com/office/drawing/2014/main" id="{9CAEED33-C4A2-1345-9C59-37430885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2827" y="1233233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0,75</a:t>
            </a:r>
            <a:endParaRPr lang="sv-SE" dirty="0"/>
          </a:p>
        </p:txBody>
      </p:sp>
      <p:grpSp>
        <p:nvGrpSpPr>
          <p:cNvPr id="223" name="Grupp 222">
            <a:extLst>
              <a:ext uri="{FF2B5EF4-FFF2-40B4-BE49-F238E27FC236}">
                <a16:creationId xmlns:a16="http://schemas.microsoft.com/office/drawing/2014/main" id="{0E12B208-55BB-0243-B4F5-680BFFE28F33}"/>
              </a:ext>
            </a:extLst>
          </p:cNvPr>
          <p:cNvGrpSpPr/>
          <p:nvPr/>
        </p:nvGrpSpPr>
        <p:grpSpPr>
          <a:xfrm>
            <a:off x="3168891" y="1061987"/>
            <a:ext cx="756160" cy="670236"/>
            <a:chOff x="977815" y="1877701"/>
            <a:chExt cx="756160" cy="670236"/>
          </a:xfrm>
        </p:grpSpPr>
        <p:grpSp>
          <p:nvGrpSpPr>
            <p:cNvPr id="224" name="Grupp 223">
              <a:extLst>
                <a:ext uri="{FF2B5EF4-FFF2-40B4-BE49-F238E27FC236}">
                  <a16:creationId xmlns:a16="http://schemas.microsoft.com/office/drawing/2014/main" id="{AA3D3D09-AF0A-6247-9669-AF31EA874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7815" y="1877701"/>
              <a:ext cx="476412" cy="670236"/>
              <a:chOff x="3981002" y="1847737"/>
              <a:chExt cx="477303" cy="670424"/>
            </a:xfrm>
          </p:grpSpPr>
          <p:sp>
            <p:nvSpPr>
              <p:cNvPr id="226" name="textruta 46">
                <a:extLst>
                  <a:ext uri="{FF2B5EF4-FFF2-40B4-BE49-F238E27FC236}">
                    <a16:creationId xmlns:a16="http://schemas.microsoft.com/office/drawing/2014/main" id="{8E0F42BA-83D2-3B46-89B3-2CE541056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002" y="1847737"/>
                <a:ext cx="47730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7,5</a:t>
                </a:r>
              </a:p>
            </p:txBody>
          </p:sp>
          <p:sp>
            <p:nvSpPr>
              <p:cNvPr id="227" name="textruta 47">
                <a:extLst>
                  <a:ext uri="{FF2B5EF4-FFF2-40B4-BE49-F238E27FC236}">
                    <a16:creationId xmlns:a16="http://schemas.microsoft.com/office/drawing/2014/main" id="{F0AF5EFA-48E5-5341-9FB0-CD70BA084F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28" name="Rak 227">
                <a:extLst>
                  <a:ext uri="{FF2B5EF4-FFF2-40B4-BE49-F238E27FC236}">
                    <a16:creationId xmlns:a16="http://schemas.microsoft.com/office/drawing/2014/main" id="{9CED5823-609B-A94A-BFEB-FA8572FFA7A4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textruta 224">
              <a:extLst>
                <a:ext uri="{FF2B5EF4-FFF2-40B4-BE49-F238E27FC236}">
                  <a16:creationId xmlns:a16="http://schemas.microsoft.com/office/drawing/2014/main" id="{470B69B6-E814-2A42-A931-00AA8BE4392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0" name="textruta 229">
            <a:extLst>
              <a:ext uri="{FF2B5EF4-FFF2-40B4-BE49-F238E27FC236}">
                <a16:creationId xmlns:a16="http://schemas.microsoft.com/office/drawing/2014/main" id="{4F684769-CEC5-5141-B8C6-9B6F1181C9C1}"/>
              </a:ext>
            </a:extLst>
          </p:cNvPr>
          <p:cNvSpPr txBox="1"/>
          <p:nvPr/>
        </p:nvSpPr>
        <p:spPr>
          <a:xfrm>
            <a:off x="7178000" y="14750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31" name="Rak 230">
            <a:extLst>
              <a:ext uri="{FF2B5EF4-FFF2-40B4-BE49-F238E27FC236}">
                <a16:creationId xmlns:a16="http://schemas.microsoft.com/office/drawing/2014/main" id="{25CA9493-BE85-F242-BF75-C6C619523E0C}"/>
              </a:ext>
            </a:extLst>
          </p:cNvPr>
          <p:cNvCxnSpPr/>
          <p:nvPr/>
        </p:nvCxnSpPr>
        <p:spPr>
          <a:xfrm flipH="1">
            <a:off x="7466062" y="1793033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2" name="Rektangel 231">
            <a:extLst>
              <a:ext uri="{FF2B5EF4-FFF2-40B4-BE49-F238E27FC236}">
                <a16:creationId xmlns:a16="http://schemas.microsoft.com/office/drawing/2014/main" id="{085DF473-7581-0C4E-8EE4-69771817D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190208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0,231</a:t>
            </a:r>
            <a:endParaRPr lang="sv-SE" dirty="0"/>
          </a:p>
        </p:txBody>
      </p:sp>
      <p:grpSp>
        <p:nvGrpSpPr>
          <p:cNvPr id="233" name="Grupp 232">
            <a:extLst>
              <a:ext uri="{FF2B5EF4-FFF2-40B4-BE49-F238E27FC236}">
                <a16:creationId xmlns:a16="http://schemas.microsoft.com/office/drawing/2014/main" id="{22B0BE06-5984-2A4C-AD4E-2246F03B9A3C}"/>
              </a:ext>
            </a:extLst>
          </p:cNvPr>
          <p:cNvGrpSpPr/>
          <p:nvPr/>
        </p:nvGrpSpPr>
        <p:grpSpPr>
          <a:xfrm>
            <a:off x="3096301" y="1757381"/>
            <a:ext cx="818944" cy="664743"/>
            <a:chOff x="915031" y="1904247"/>
            <a:chExt cx="818944" cy="664743"/>
          </a:xfrm>
        </p:grpSpPr>
        <p:grpSp>
          <p:nvGrpSpPr>
            <p:cNvPr id="234" name="Grupp 233">
              <a:extLst>
                <a:ext uri="{FF2B5EF4-FFF2-40B4-BE49-F238E27FC236}">
                  <a16:creationId xmlns:a16="http://schemas.microsoft.com/office/drawing/2014/main" id="{FB6CAEAF-AAD7-4044-B26A-5656D53ECE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5031" y="1904247"/>
              <a:ext cx="593432" cy="664743"/>
              <a:chOff x="3918102" y="1874292"/>
              <a:chExt cx="594542" cy="664930"/>
            </a:xfrm>
          </p:grpSpPr>
          <p:sp>
            <p:nvSpPr>
              <p:cNvPr id="236" name="textruta 46">
                <a:extLst>
                  <a:ext uri="{FF2B5EF4-FFF2-40B4-BE49-F238E27FC236}">
                    <a16:creationId xmlns:a16="http://schemas.microsoft.com/office/drawing/2014/main" id="{3718B6DF-666D-2B48-B152-7F6BED2C67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8102" y="1874292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23,1</a:t>
                </a:r>
              </a:p>
            </p:txBody>
          </p:sp>
          <p:sp>
            <p:nvSpPr>
              <p:cNvPr id="237" name="textruta 47">
                <a:extLst>
                  <a:ext uri="{FF2B5EF4-FFF2-40B4-BE49-F238E27FC236}">
                    <a16:creationId xmlns:a16="http://schemas.microsoft.com/office/drawing/2014/main" id="{83EF39F8-45EA-5F4B-9A1E-66C2E7091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1497" y="2169786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</a:t>
                </a:r>
              </a:p>
            </p:txBody>
          </p:sp>
          <p:cxnSp>
            <p:nvCxnSpPr>
              <p:cNvPr id="238" name="Rak 237">
                <a:extLst>
                  <a:ext uri="{FF2B5EF4-FFF2-40B4-BE49-F238E27FC236}">
                    <a16:creationId xmlns:a16="http://schemas.microsoft.com/office/drawing/2014/main" id="{0C0EA245-9873-1745-A068-D4C0A89A4670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" name="textruta 234">
              <a:extLst>
                <a:ext uri="{FF2B5EF4-FFF2-40B4-BE49-F238E27FC236}">
                  <a16:creationId xmlns:a16="http://schemas.microsoft.com/office/drawing/2014/main" id="{E171832D-3588-3E41-8AE7-FA13B637B4B6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9" name="textruta 238">
            <a:extLst>
              <a:ext uri="{FF2B5EF4-FFF2-40B4-BE49-F238E27FC236}">
                <a16:creationId xmlns:a16="http://schemas.microsoft.com/office/drawing/2014/main" id="{65B2702D-E232-1C42-9D2F-7747BB53A0B2}"/>
              </a:ext>
            </a:extLst>
          </p:cNvPr>
          <p:cNvSpPr txBox="1"/>
          <p:nvPr/>
        </p:nvSpPr>
        <p:spPr>
          <a:xfrm>
            <a:off x="7164412" y="222298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40" name="Rak 239">
            <a:extLst>
              <a:ext uri="{FF2B5EF4-FFF2-40B4-BE49-F238E27FC236}">
                <a16:creationId xmlns:a16="http://schemas.microsoft.com/office/drawing/2014/main" id="{DDCA5574-1012-C44A-B60D-31B92D46DDA1}"/>
              </a:ext>
            </a:extLst>
          </p:cNvPr>
          <p:cNvCxnSpPr/>
          <p:nvPr/>
        </p:nvCxnSpPr>
        <p:spPr>
          <a:xfrm flipH="1">
            <a:off x="7452474" y="254095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Rektangel 240">
            <a:extLst>
              <a:ext uri="{FF2B5EF4-FFF2-40B4-BE49-F238E27FC236}">
                <a16:creationId xmlns:a16="http://schemas.microsoft.com/office/drawing/2014/main" id="{320460B8-32C2-9840-95C0-5D414D5BE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270137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6,4</a:t>
            </a:r>
            <a:endParaRPr lang="sv-SE" dirty="0"/>
          </a:p>
        </p:txBody>
      </p:sp>
      <p:grpSp>
        <p:nvGrpSpPr>
          <p:cNvPr id="242" name="Grupp 241">
            <a:extLst>
              <a:ext uri="{FF2B5EF4-FFF2-40B4-BE49-F238E27FC236}">
                <a16:creationId xmlns:a16="http://schemas.microsoft.com/office/drawing/2014/main" id="{8A55F364-E6DE-6242-A52B-6B698334036E}"/>
              </a:ext>
            </a:extLst>
          </p:cNvPr>
          <p:cNvGrpSpPr/>
          <p:nvPr/>
        </p:nvGrpSpPr>
        <p:grpSpPr>
          <a:xfrm>
            <a:off x="3200342" y="2578991"/>
            <a:ext cx="714903" cy="608693"/>
            <a:chOff x="1019072" y="1926567"/>
            <a:chExt cx="714903" cy="608693"/>
          </a:xfrm>
        </p:grpSpPr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9BFEB0AA-6650-B547-A1A9-27274AEEF4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9072" y="1926567"/>
              <a:ext cx="426886" cy="608693"/>
              <a:chOff x="4022342" y="1896617"/>
              <a:chExt cx="427685" cy="608864"/>
            </a:xfrm>
          </p:grpSpPr>
          <p:sp>
            <p:nvSpPr>
              <p:cNvPr id="245" name="textruta 46">
                <a:extLst>
                  <a:ext uri="{FF2B5EF4-FFF2-40B4-BE49-F238E27FC236}">
                    <a16:creationId xmlns:a16="http://schemas.microsoft.com/office/drawing/2014/main" id="{98F763F2-E4A8-4F4F-943C-AB06C6CED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0540" y="1896617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64</a:t>
                </a:r>
              </a:p>
            </p:txBody>
          </p:sp>
          <p:sp>
            <p:nvSpPr>
              <p:cNvPr id="246" name="textruta 47">
                <a:extLst>
                  <a:ext uri="{FF2B5EF4-FFF2-40B4-BE49-F238E27FC236}">
                    <a16:creationId xmlns:a16="http://schemas.microsoft.com/office/drawing/2014/main" id="{239FE429-FEF2-3E42-9674-7C90AD8CDD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2342" y="2136045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47" name="Rak 246">
                <a:extLst>
                  <a:ext uri="{FF2B5EF4-FFF2-40B4-BE49-F238E27FC236}">
                    <a16:creationId xmlns:a16="http://schemas.microsoft.com/office/drawing/2014/main" id="{99250846-F368-1740-97F7-8108E815B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385" y="2203749"/>
                <a:ext cx="37379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ruta 243">
              <a:extLst>
                <a:ext uri="{FF2B5EF4-FFF2-40B4-BE49-F238E27FC236}">
                  <a16:creationId xmlns:a16="http://schemas.microsoft.com/office/drawing/2014/main" id="{A10CB467-05E7-B64F-B4D9-8BEAE71410B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48" name="textruta 247">
            <a:extLst>
              <a:ext uri="{FF2B5EF4-FFF2-40B4-BE49-F238E27FC236}">
                <a16:creationId xmlns:a16="http://schemas.microsoft.com/office/drawing/2014/main" id="{22E57BB8-4277-E44A-905D-83BA2D82EFFC}"/>
              </a:ext>
            </a:extLst>
          </p:cNvPr>
          <p:cNvSpPr txBox="1"/>
          <p:nvPr/>
        </p:nvSpPr>
        <p:spPr>
          <a:xfrm>
            <a:off x="7567204" y="258282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49" name="Rektangel 248">
            <a:extLst>
              <a:ext uri="{FF2B5EF4-FFF2-40B4-BE49-F238E27FC236}">
                <a16:creationId xmlns:a16="http://schemas.microsoft.com/office/drawing/2014/main" id="{5B83C704-D525-5C46-8CCC-5682261E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67" y="3476436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0,291</a:t>
            </a:r>
            <a:endParaRPr lang="sv-SE" dirty="0"/>
          </a:p>
        </p:txBody>
      </p:sp>
      <p:grpSp>
        <p:nvGrpSpPr>
          <p:cNvPr id="250" name="Grupp 249">
            <a:extLst>
              <a:ext uri="{FF2B5EF4-FFF2-40B4-BE49-F238E27FC236}">
                <a16:creationId xmlns:a16="http://schemas.microsoft.com/office/drawing/2014/main" id="{BC94848C-6D12-D544-93FA-63219157548A}"/>
              </a:ext>
            </a:extLst>
          </p:cNvPr>
          <p:cNvGrpSpPr/>
          <p:nvPr/>
        </p:nvGrpSpPr>
        <p:grpSpPr>
          <a:xfrm>
            <a:off x="2991877" y="3331550"/>
            <a:ext cx="934715" cy="648580"/>
            <a:chOff x="799260" y="1904061"/>
            <a:chExt cx="934715" cy="648580"/>
          </a:xfrm>
        </p:grpSpPr>
        <p:grpSp>
          <p:nvGrpSpPr>
            <p:cNvPr id="251" name="Grupp 250">
              <a:extLst>
                <a:ext uri="{FF2B5EF4-FFF2-40B4-BE49-F238E27FC236}">
                  <a16:creationId xmlns:a16="http://schemas.microsoft.com/office/drawing/2014/main" id="{6A305E9A-FAEA-8E43-B662-2912B82CEC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9260" y="1904061"/>
              <a:ext cx="735622" cy="648580"/>
              <a:chOff x="3802115" y="1874108"/>
              <a:chExt cx="736998" cy="648763"/>
            </a:xfrm>
          </p:grpSpPr>
          <p:sp>
            <p:nvSpPr>
              <p:cNvPr id="253" name="textruta 46">
                <a:extLst>
                  <a:ext uri="{FF2B5EF4-FFF2-40B4-BE49-F238E27FC236}">
                    <a16:creationId xmlns:a16="http://schemas.microsoft.com/office/drawing/2014/main" id="{3A2C53E3-A98F-F743-A986-7DBA6373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291</a:t>
                </a:r>
              </a:p>
            </p:txBody>
          </p:sp>
          <p:sp>
            <p:nvSpPr>
              <p:cNvPr id="254" name="textruta 47">
                <a:extLst>
                  <a:ext uri="{FF2B5EF4-FFF2-40B4-BE49-F238E27FC236}">
                    <a16:creationId xmlns:a16="http://schemas.microsoft.com/office/drawing/2014/main" id="{92B1968A-6762-D348-9B70-771BB6D2F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2115" y="2153435"/>
                <a:ext cx="73699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1 000</a:t>
                </a:r>
              </a:p>
            </p:txBody>
          </p:sp>
          <p:cxnSp>
            <p:nvCxnSpPr>
              <p:cNvPr id="255" name="Rak 254">
                <a:extLst>
                  <a:ext uri="{FF2B5EF4-FFF2-40B4-BE49-F238E27FC236}">
                    <a16:creationId xmlns:a16="http://schemas.microsoft.com/office/drawing/2014/main" id="{0A41BF1D-FF3B-BB42-B627-C45D22A33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2" name="textruta 251">
              <a:extLst>
                <a:ext uri="{FF2B5EF4-FFF2-40B4-BE49-F238E27FC236}">
                  <a16:creationId xmlns:a16="http://schemas.microsoft.com/office/drawing/2014/main" id="{8ECD1AB5-E8B7-124B-80E6-F65DA9D43BE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56" name="textruta 255">
            <a:extLst>
              <a:ext uri="{FF2B5EF4-FFF2-40B4-BE49-F238E27FC236}">
                <a16:creationId xmlns:a16="http://schemas.microsoft.com/office/drawing/2014/main" id="{F5A29125-F23F-F24D-A5B9-8910A7E71ACF}"/>
              </a:ext>
            </a:extLst>
          </p:cNvPr>
          <p:cNvSpPr txBox="1"/>
          <p:nvPr/>
        </p:nvSpPr>
        <p:spPr>
          <a:xfrm>
            <a:off x="7533293" y="3330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58" name="textruta 257">
            <a:extLst>
              <a:ext uri="{FF2B5EF4-FFF2-40B4-BE49-F238E27FC236}">
                <a16:creationId xmlns:a16="http://schemas.microsoft.com/office/drawing/2014/main" id="{844D8214-1CD0-B04D-8669-6877EBE6693F}"/>
              </a:ext>
            </a:extLst>
          </p:cNvPr>
          <p:cNvSpPr txBox="1"/>
          <p:nvPr/>
        </p:nvSpPr>
        <p:spPr>
          <a:xfrm>
            <a:off x="7168518" y="369504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59" name="Rak 258">
            <a:extLst>
              <a:ext uri="{FF2B5EF4-FFF2-40B4-BE49-F238E27FC236}">
                <a16:creationId xmlns:a16="http://schemas.microsoft.com/office/drawing/2014/main" id="{7FF669DA-8F1D-D44E-95DF-9E292EC68B79}"/>
              </a:ext>
            </a:extLst>
          </p:cNvPr>
          <p:cNvCxnSpPr/>
          <p:nvPr/>
        </p:nvCxnSpPr>
        <p:spPr>
          <a:xfrm flipH="1">
            <a:off x="7456580" y="401301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0" name="Rektangel 259">
            <a:extLst>
              <a:ext uri="{FF2B5EF4-FFF2-40B4-BE49-F238E27FC236}">
                <a16:creationId xmlns:a16="http://schemas.microsoft.com/office/drawing/2014/main" id="{8605F347-2A79-7146-B7B4-D9C7B366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550" y="4263402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0,087</a:t>
            </a:r>
            <a:endParaRPr lang="sv-SE" dirty="0"/>
          </a:p>
        </p:txBody>
      </p:sp>
      <p:grpSp>
        <p:nvGrpSpPr>
          <p:cNvPr id="261" name="Grupp 260">
            <a:extLst>
              <a:ext uri="{FF2B5EF4-FFF2-40B4-BE49-F238E27FC236}">
                <a16:creationId xmlns:a16="http://schemas.microsoft.com/office/drawing/2014/main" id="{3C655A3F-DD4E-8D42-B8AD-5A8971576679}"/>
              </a:ext>
            </a:extLst>
          </p:cNvPr>
          <p:cNvGrpSpPr/>
          <p:nvPr/>
        </p:nvGrpSpPr>
        <p:grpSpPr>
          <a:xfrm>
            <a:off x="3098676" y="4118517"/>
            <a:ext cx="851099" cy="664257"/>
            <a:chOff x="882876" y="1904062"/>
            <a:chExt cx="851099" cy="664257"/>
          </a:xfrm>
        </p:grpSpPr>
        <p:grpSp>
          <p:nvGrpSpPr>
            <p:cNvPr id="262" name="Grupp 261">
              <a:extLst>
                <a:ext uri="{FF2B5EF4-FFF2-40B4-BE49-F238E27FC236}">
                  <a16:creationId xmlns:a16="http://schemas.microsoft.com/office/drawing/2014/main" id="{3B5F59F3-18BA-AD43-AAD7-B5AFDAF74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876" y="1904062"/>
              <a:ext cx="593432" cy="664257"/>
              <a:chOff x="3885886" y="1874108"/>
              <a:chExt cx="594542" cy="664444"/>
            </a:xfrm>
          </p:grpSpPr>
          <p:sp>
            <p:nvSpPr>
              <p:cNvPr id="264" name="textruta 46">
                <a:extLst>
                  <a:ext uri="{FF2B5EF4-FFF2-40B4-BE49-F238E27FC236}">
                    <a16:creationId xmlns:a16="http://schemas.microsoft.com/office/drawing/2014/main" id="{1F929A4B-B50C-7B48-801A-C0641F5145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0,87</a:t>
                </a:r>
              </a:p>
            </p:txBody>
          </p:sp>
          <p:sp>
            <p:nvSpPr>
              <p:cNvPr id="265" name="textruta 47">
                <a:extLst>
                  <a:ext uri="{FF2B5EF4-FFF2-40B4-BE49-F238E27FC236}">
                    <a16:creationId xmlns:a16="http://schemas.microsoft.com/office/drawing/2014/main" id="{917031C1-6E61-6D46-9AF6-671B24ABE9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2146" y="2169116"/>
                <a:ext cx="43293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66" name="Rak 265">
                <a:extLst>
                  <a:ext uri="{FF2B5EF4-FFF2-40B4-BE49-F238E27FC236}">
                    <a16:creationId xmlns:a16="http://schemas.microsoft.com/office/drawing/2014/main" id="{9BF344AB-E8F5-6940-B52D-8D347E6C23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0105" y="2209914"/>
                <a:ext cx="501988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3" name="textruta 262">
              <a:extLst>
                <a:ext uri="{FF2B5EF4-FFF2-40B4-BE49-F238E27FC236}">
                  <a16:creationId xmlns:a16="http://schemas.microsoft.com/office/drawing/2014/main" id="{3FC4E0FD-6A29-E04E-A74E-E4E0448D24F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67" name="textruta 266">
            <a:extLst>
              <a:ext uri="{FF2B5EF4-FFF2-40B4-BE49-F238E27FC236}">
                <a16:creationId xmlns:a16="http://schemas.microsoft.com/office/drawing/2014/main" id="{B2E97B32-9103-AD4F-8D41-695A21F58263}"/>
              </a:ext>
            </a:extLst>
          </p:cNvPr>
          <p:cNvSpPr txBox="1"/>
          <p:nvPr/>
        </p:nvSpPr>
        <p:spPr>
          <a:xfrm>
            <a:off x="7184064" y="44340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68" name="Rak 267">
            <a:extLst>
              <a:ext uri="{FF2B5EF4-FFF2-40B4-BE49-F238E27FC236}">
                <a16:creationId xmlns:a16="http://schemas.microsoft.com/office/drawing/2014/main" id="{7EC2D5C5-293E-5946-91C9-735386B7D5DC}"/>
              </a:ext>
            </a:extLst>
          </p:cNvPr>
          <p:cNvCxnSpPr/>
          <p:nvPr/>
        </p:nvCxnSpPr>
        <p:spPr>
          <a:xfrm flipH="1">
            <a:off x="7472126" y="475203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9" name="Rektangel 268">
            <a:extLst>
              <a:ext uri="{FF2B5EF4-FFF2-40B4-BE49-F238E27FC236}">
                <a16:creationId xmlns:a16="http://schemas.microsoft.com/office/drawing/2014/main" id="{11C6C2E3-10D0-E448-9E09-0F6BA105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885" y="497989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0,004</a:t>
            </a:r>
            <a:endParaRPr lang="sv-SE" dirty="0"/>
          </a:p>
        </p:txBody>
      </p:sp>
      <p:grpSp>
        <p:nvGrpSpPr>
          <p:cNvPr id="270" name="Grupp 269">
            <a:extLst>
              <a:ext uri="{FF2B5EF4-FFF2-40B4-BE49-F238E27FC236}">
                <a16:creationId xmlns:a16="http://schemas.microsoft.com/office/drawing/2014/main" id="{F94DAD3E-4587-3343-AE12-C5644C0115D3}"/>
              </a:ext>
            </a:extLst>
          </p:cNvPr>
          <p:cNvGrpSpPr/>
          <p:nvPr/>
        </p:nvGrpSpPr>
        <p:grpSpPr>
          <a:xfrm>
            <a:off x="3032141" y="4845210"/>
            <a:ext cx="932969" cy="642606"/>
            <a:chOff x="801006" y="1914266"/>
            <a:chExt cx="932969" cy="642606"/>
          </a:xfrm>
        </p:grpSpPr>
        <p:grpSp>
          <p:nvGrpSpPr>
            <p:cNvPr id="271" name="Grupp 270">
              <a:extLst>
                <a:ext uri="{FF2B5EF4-FFF2-40B4-BE49-F238E27FC236}">
                  <a16:creationId xmlns:a16="http://schemas.microsoft.com/office/drawing/2014/main" id="{221E3D69-9D27-D44B-9507-9FB1E8050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1006" y="1914266"/>
              <a:ext cx="720231" cy="642606"/>
              <a:chOff x="3803863" y="1884315"/>
              <a:chExt cx="721578" cy="642787"/>
            </a:xfrm>
          </p:grpSpPr>
          <p:sp>
            <p:nvSpPr>
              <p:cNvPr id="273" name="textruta 46">
                <a:extLst>
                  <a:ext uri="{FF2B5EF4-FFF2-40B4-BE49-F238E27FC236}">
                    <a16:creationId xmlns:a16="http://schemas.microsoft.com/office/drawing/2014/main" id="{44A91D56-A270-9343-9560-E5B089FB2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0569" y="1884315"/>
                <a:ext cx="3022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</a:t>
                </a:r>
              </a:p>
            </p:txBody>
          </p:sp>
          <p:sp>
            <p:nvSpPr>
              <p:cNvPr id="274" name="textruta 47">
                <a:extLst>
                  <a:ext uri="{FF2B5EF4-FFF2-40B4-BE49-F238E27FC236}">
                    <a16:creationId xmlns:a16="http://schemas.microsoft.com/office/drawing/2014/main" id="{F19C4121-2E16-2049-8700-FD32F8BB9F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3863" y="2157666"/>
                <a:ext cx="72157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1 000</a:t>
                </a:r>
              </a:p>
            </p:txBody>
          </p:sp>
          <p:cxnSp>
            <p:nvCxnSpPr>
              <p:cNvPr id="275" name="Rak 274">
                <a:extLst>
                  <a:ext uri="{FF2B5EF4-FFF2-40B4-BE49-F238E27FC236}">
                    <a16:creationId xmlns:a16="http://schemas.microsoft.com/office/drawing/2014/main" id="{1F8E5B80-C8C5-6346-B5D6-ECB46224E8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2" name="textruta 271">
              <a:extLst>
                <a:ext uri="{FF2B5EF4-FFF2-40B4-BE49-F238E27FC236}">
                  <a16:creationId xmlns:a16="http://schemas.microsoft.com/office/drawing/2014/main" id="{A376B977-9C0B-9849-8E5C-B0D465DF575B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76" name="textruta 275">
            <a:extLst>
              <a:ext uri="{FF2B5EF4-FFF2-40B4-BE49-F238E27FC236}">
                <a16:creationId xmlns:a16="http://schemas.microsoft.com/office/drawing/2014/main" id="{8B567467-BE85-6945-8833-1323D6D16420}"/>
              </a:ext>
            </a:extLst>
          </p:cNvPr>
          <p:cNvSpPr txBox="1"/>
          <p:nvPr/>
        </p:nvSpPr>
        <p:spPr>
          <a:xfrm>
            <a:off x="7550490" y="48156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77" name="textruta 276">
            <a:extLst>
              <a:ext uri="{FF2B5EF4-FFF2-40B4-BE49-F238E27FC236}">
                <a16:creationId xmlns:a16="http://schemas.microsoft.com/office/drawing/2014/main" id="{FC727736-4FFE-9A43-B686-81CB4815863D}"/>
              </a:ext>
            </a:extLst>
          </p:cNvPr>
          <p:cNvSpPr txBox="1"/>
          <p:nvPr/>
        </p:nvSpPr>
        <p:spPr>
          <a:xfrm>
            <a:off x="7175359" y="51573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78" name="Rak 277">
            <a:extLst>
              <a:ext uri="{FF2B5EF4-FFF2-40B4-BE49-F238E27FC236}">
                <a16:creationId xmlns:a16="http://schemas.microsoft.com/office/drawing/2014/main" id="{B089E036-DBBA-F34A-A9D4-B4456E3ACED2}"/>
              </a:ext>
            </a:extLst>
          </p:cNvPr>
          <p:cNvCxnSpPr/>
          <p:nvPr/>
        </p:nvCxnSpPr>
        <p:spPr>
          <a:xfrm flipH="1">
            <a:off x="7479683" y="5494501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9" name="textruta 278">
            <a:extLst>
              <a:ext uri="{FF2B5EF4-FFF2-40B4-BE49-F238E27FC236}">
                <a16:creationId xmlns:a16="http://schemas.microsoft.com/office/drawing/2014/main" id="{F0901B5F-4722-DC47-9685-01CF3E5DD193}"/>
              </a:ext>
            </a:extLst>
          </p:cNvPr>
          <p:cNvSpPr txBox="1"/>
          <p:nvPr/>
        </p:nvSpPr>
        <p:spPr>
          <a:xfrm>
            <a:off x="7560029" y="514970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80" name="textruta 279">
            <a:extLst>
              <a:ext uri="{FF2B5EF4-FFF2-40B4-BE49-F238E27FC236}">
                <a16:creationId xmlns:a16="http://schemas.microsoft.com/office/drawing/2014/main" id="{E564644D-0F54-F84F-9BA3-E7AAD4CE0C8F}"/>
              </a:ext>
            </a:extLst>
          </p:cNvPr>
          <p:cNvSpPr txBox="1"/>
          <p:nvPr/>
        </p:nvSpPr>
        <p:spPr>
          <a:xfrm>
            <a:off x="7951040" y="514749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4025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94" grpId="0"/>
      <p:bldP spid="94" grpId="1"/>
      <p:bldP spid="132" grpId="0"/>
      <p:bldP spid="155" grpId="0"/>
      <p:bldP spid="155" grpId="1"/>
      <p:bldP spid="159" grpId="0"/>
      <p:bldP spid="160" grpId="0"/>
      <p:bldP spid="167" grpId="0"/>
      <p:bldP spid="167" grpId="1"/>
      <p:bldP spid="168" grpId="0"/>
      <p:bldP spid="168" grpId="1"/>
      <p:bldP spid="172" grpId="0"/>
      <p:bldP spid="172" grpId="1"/>
      <p:bldP spid="173" grpId="0"/>
      <p:bldP spid="174" grpId="0"/>
      <p:bldP spid="175" grpId="0"/>
      <p:bldP spid="178" grpId="0"/>
      <p:bldP spid="178" grpId="1"/>
      <p:bldP spid="179" grpId="0"/>
      <p:bldP spid="179" grpId="1"/>
      <p:bldP spid="180" grpId="0"/>
      <p:bldP spid="181" grpId="0"/>
      <p:bldP spid="186" grpId="0"/>
      <p:bldP spid="186" grpId="1"/>
      <p:bldP spid="187" grpId="0"/>
      <p:bldP spid="187" grpId="1"/>
      <p:bldP spid="188" grpId="0"/>
      <p:bldP spid="189" grpId="0"/>
      <p:bldP spid="190" grpId="0"/>
      <p:bldP spid="192" grpId="0"/>
      <p:bldP spid="192" grpId="1"/>
      <p:bldP spid="193" grpId="0"/>
      <p:bldP spid="193" grpId="1"/>
      <p:bldP spid="194" grpId="0"/>
      <p:bldP spid="195" grpId="0"/>
      <p:bldP spid="196" grpId="0"/>
      <p:bldP spid="204" grpId="0"/>
      <p:bldP spid="204" grpId="1"/>
      <p:bldP spid="208" grpId="0"/>
      <p:bldP spid="222" grpId="0"/>
      <p:bldP spid="230" grpId="0"/>
      <p:bldP spid="232" grpId="0"/>
      <p:bldP spid="239" grpId="0"/>
      <p:bldP spid="241" grpId="0"/>
      <p:bldP spid="248" grpId="0"/>
      <p:bldP spid="248" grpId="1"/>
      <p:bldP spid="249" grpId="0"/>
      <p:bldP spid="256" grpId="0"/>
      <p:bldP spid="256" grpId="1"/>
      <p:bldP spid="258" grpId="0"/>
      <p:bldP spid="260" grpId="0"/>
      <p:bldP spid="267" grpId="0"/>
      <p:bldP spid="269" grpId="0"/>
      <p:bldP spid="276" grpId="0"/>
      <p:bldP spid="276" grpId="1"/>
      <p:bldP spid="277" grpId="0"/>
      <p:bldP spid="279" grpId="0"/>
      <p:bldP spid="2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3D82976-7610-0F43-9B8F-5475B32CD79B}"/>
              </a:ext>
            </a:extLst>
          </p:cNvPr>
          <p:cNvSpPr/>
          <p:nvPr/>
        </p:nvSpPr>
        <p:spPr>
          <a:xfrm>
            <a:off x="2161908" y="567121"/>
            <a:ext cx="47125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Multiplikation med stora och små tal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F171BBA-B3AF-3446-B8AC-7374FA1A8480}"/>
              </a:ext>
            </a:extLst>
          </p:cNvPr>
          <p:cNvSpPr/>
          <p:nvPr/>
        </p:nvSpPr>
        <p:spPr>
          <a:xfrm>
            <a:off x="1490340" y="1160323"/>
            <a:ext cx="6042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vi multiplicerar två tal av olika storlek kan det bli lättare om vi gör den ena faktorn större och den andra mindre.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EB77708-1649-FB46-8E44-673CF726A77C}"/>
              </a:ext>
            </a:extLst>
          </p:cNvPr>
          <p:cNvSpPr/>
          <p:nvPr/>
        </p:nvSpPr>
        <p:spPr>
          <a:xfrm>
            <a:off x="1255835" y="1947036"/>
            <a:ext cx="6307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 om du gör den ena faktorn </a:t>
            </a:r>
            <a:r>
              <a:rPr lang="sv-SE" dirty="0">
                <a:solidFill>
                  <a:srgbClr val="9A0002"/>
                </a:solidFill>
              </a:rPr>
              <a:t>100 gånger mindre </a:t>
            </a:r>
            <a:r>
              <a:rPr lang="sv-SE" dirty="0"/>
              <a:t>och den andra </a:t>
            </a:r>
            <a:r>
              <a:rPr lang="sv-SE" dirty="0">
                <a:solidFill>
                  <a:srgbClr val="9A0002"/>
                </a:solidFill>
              </a:rPr>
              <a:t>100 gånger större</a:t>
            </a:r>
            <a:r>
              <a:rPr lang="sv-SE" dirty="0"/>
              <a:t> kommer du att få samma produkt.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510468-8228-E142-B4C5-39B7AD47D7F1}"/>
              </a:ext>
            </a:extLst>
          </p:cNvPr>
          <p:cNvSpPr/>
          <p:nvPr/>
        </p:nvSpPr>
        <p:spPr>
          <a:xfrm>
            <a:off x="1980564" y="2916535"/>
            <a:ext cx="3517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tittar på ett exempel: </a:t>
            </a:r>
            <a:r>
              <a:rPr lang="sv-SE" sz="2400" dirty="0">
                <a:solidFill>
                  <a:srgbClr val="C00000"/>
                </a:solidFill>
              </a:rPr>
              <a:t>30 · 0,4</a:t>
            </a:r>
            <a:r>
              <a:rPr lang="sv-SE" dirty="0"/>
              <a:t> 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ED01416C-C0BA-7640-B98A-B087304F4508}"/>
              </a:ext>
            </a:extLst>
          </p:cNvPr>
          <p:cNvGrpSpPr/>
          <p:nvPr/>
        </p:nvGrpSpPr>
        <p:grpSpPr>
          <a:xfrm>
            <a:off x="2171958" y="3281140"/>
            <a:ext cx="2125010" cy="1117796"/>
            <a:chOff x="2502158" y="3331940"/>
            <a:chExt cx="2125010" cy="1117796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0B327B33-7B2A-9A49-8E6D-B3D32709BCFC}"/>
                </a:ext>
              </a:extLst>
            </p:cNvPr>
            <p:cNvSpPr/>
            <p:nvPr/>
          </p:nvSpPr>
          <p:spPr>
            <a:xfrm>
              <a:off x="2502158" y="3711072"/>
              <a:ext cx="1658104" cy="7386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sz="2400" dirty="0">
                  <a:solidFill>
                    <a:srgbClr val="C00000"/>
                  </a:solidFill>
                </a:rPr>
                <a:t>30</a:t>
              </a:r>
              <a:r>
                <a:rPr lang="sv-SE" sz="2400" dirty="0"/>
                <a:t> </a:t>
              </a:r>
              <a:r>
                <a:rPr lang="sv-SE" dirty="0"/>
                <a:t>tio gånger mindre.</a:t>
              </a:r>
            </a:p>
          </p:txBody>
        </p:sp>
        <p:cxnSp>
          <p:nvCxnSpPr>
            <p:cNvPr id="9" name="Rak pil 8">
              <a:extLst>
                <a:ext uri="{FF2B5EF4-FFF2-40B4-BE49-F238E27FC236}">
                  <a16:creationId xmlns:a16="http://schemas.microsoft.com/office/drawing/2014/main" id="{ED67591F-9D29-7F4F-874B-D8397E009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0262" y="3331940"/>
              <a:ext cx="466906" cy="3791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D3D5052E-649A-D549-9691-5992852FC270}"/>
              </a:ext>
            </a:extLst>
          </p:cNvPr>
          <p:cNvGrpSpPr/>
          <p:nvPr/>
        </p:nvGrpSpPr>
        <p:grpSpPr>
          <a:xfrm>
            <a:off x="2171958" y="3281140"/>
            <a:ext cx="2130167" cy="840797"/>
            <a:chOff x="2502158" y="3331940"/>
            <a:chExt cx="2130167" cy="840797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54515E8-C432-794D-B1BE-CE6B0A9E5E8F}"/>
                </a:ext>
              </a:extLst>
            </p:cNvPr>
            <p:cNvSpPr/>
            <p:nvPr/>
          </p:nvSpPr>
          <p:spPr>
            <a:xfrm>
              <a:off x="2502158" y="3711072"/>
              <a:ext cx="1658104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chemeClr val="tx1"/>
                  </a:solidFill>
                </a:rPr>
                <a:t>30 / 10 = </a:t>
              </a:r>
              <a:r>
                <a:rPr lang="sv-SE" sz="2400" dirty="0">
                  <a:solidFill>
                    <a:srgbClr val="C00000"/>
                  </a:solidFill>
                </a:rPr>
                <a:t>3</a:t>
              </a:r>
              <a:endParaRPr lang="sv-SE" dirty="0"/>
            </a:p>
          </p:txBody>
        </p:sp>
        <p:cxnSp>
          <p:nvCxnSpPr>
            <p:cNvPr id="13" name="Rak pil 12">
              <a:extLst>
                <a:ext uri="{FF2B5EF4-FFF2-40B4-BE49-F238E27FC236}">
                  <a16:creationId xmlns:a16="http://schemas.microsoft.com/office/drawing/2014/main" id="{07C36E52-9B88-6842-9D08-A1D66A87BD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0262" y="3331940"/>
              <a:ext cx="472063" cy="3791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CA5563C5-C154-D24C-B738-9C72110B2BF6}"/>
              </a:ext>
            </a:extLst>
          </p:cNvPr>
          <p:cNvGrpSpPr/>
          <p:nvPr/>
        </p:nvGrpSpPr>
        <p:grpSpPr>
          <a:xfrm>
            <a:off x="5094451" y="3281140"/>
            <a:ext cx="1944387" cy="1117796"/>
            <a:chOff x="2215875" y="3331940"/>
            <a:chExt cx="1944387" cy="111779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36A80936-D679-D045-85E6-175F31C16AB9}"/>
                </a:ext>
              </a:extLst>
            </p:cNvPr>
            <p:cNvSpPr/>
            <p:nvPr/>
          </p:nvSpPr>
          <p:spPr>
            <a:xfrm>
              <a:off x="2502158" y="3711072"/>
              <a:ext cx="1658104" cy="7386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dirty="0"/>
                <a:t>Vi gör </a:t>
              </a:r>
              <a:r>
                <a:rPr lang="sv-SE" sz="2400" dirty="0">
                  <a:solidFill>
                    <a:srgbClr val="C00000"/>
                  </a:solidFill>
                </a:rPr>
                <a:t>0,4</a:t>
              </a:r>
              <a:r>
                <a:rPr lang="sv-SE" sz="2400" dirty="0"/>
                <a:t> </a:t>
              </a:r>
              <a:r>
                <a:rPr lang="sv-SE" dirty="0"/>
                <a:t>tio gånger större.</a:t>
              </a:r>
            </a:p>
          </p:txBody>
        </p:sp>
        <p:cxnSp>
          <p:nvCxnSpPr>
            <p:cNvPr id="16" name="Rak pil 15">
              <a:extLst>
                <a:ext uri="{FF2B5EF4-FFF2-40B4-BE49-F238E27FC236}">
                  <a16:creationId xmlns:a16="http://schemas.microsoft.com/office/drawing/2014/main" id="{170C2080-A69F-E24C-90D4-8B289F12C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15875" y="3331940"/>
              <a:ext cx="283914" cy="3791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4322CC5C-4D0F-6749-82DB-78D358705969}"/>
              </a:ext>
            </a:extLst>
          </p:cNvPr>
          <p:cNvGrpSpPr/>
          <p:nvPr/>
        </p:nvGrpSpPr>
        <p:grpSpPr>
          <a:xfrm>
            <a:off x="5100958" y="3281140"/>
            <a:ext cx="1931723" cy="840797"/>
            <a:chOff x="2237767" y="3333439"/>
            <a:chExt cx="1931723" cy="840797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4F11D63C-7F3B-764E-AFBE-ECDF223547DB}"/>
                </a:ext>
              </a:extLst>
            </p:cNvPr>
            <p:cNvSpPr/>
            <p:nvPr/>
          </p:nvSpPr>
          <p:spPr>
            <a:xfrm>
              <a:off x="2511386" y="3712571"/>
              <a:ext cx="1658104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chemeClr val="tx1"/>
                  </a:solidFill>
                </a:rPr>
                <a:t>0,4 · 10 = </a:t>
              </a:r>
              <a:r>
                <a:rPr lang="sv-SE" sz="2400" dirty="0">
                  <a:solidFill>
                    <a:srgbClr val="C00000"/>
                  </a:solidFill>
                </a:rPr>
                <a:t>4</a:t>
              </a:r>
              <a:endParaRPr lang="sv-SE" dirty="0"/>
            </a:p>
          </p:txBody>
        </p:sp>
        <p:cxnSp>
          <p:nvCxnSpPr>
            <p:cNvPr id="19" name="Rak pil 18">
              <a:extLst>
                <a:ext uri="{FF2B5EF4-FFF2-40B4-BE49-F238E27FC236}">
                  <a16:creationId xmlns:a16="http://schemas.microsoft.com/office/drawing/2014/main" id="{C5DC232A-2754-F54B-94DF-5332FC32749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37767" y="3333439"/>
              <a:ext cx="273619" cy="3791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32896DF0-26A1-094B-890E-F5F89CFB907C}"/>
              </a:ext>
            </a:extLst>
          </p:cNvPr>
          <p:cNvSpPr/>
          <p:nvPr/>
        </p:nvSpPr>
        <p:spPr>
          <a:xfrm>
            <a:off x="5224387" y="2916534"/>
            <a:ext cx="1065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= 3 · 4</a:t>
            </a:r>
            <a:r>
              <a:rPr lang="sv-SE" dirty="0"/>
              <a:t>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233E4360-313B-B64A-8DDA-6A8A01B53295}"/>
              </a:ext>
            </a:extLst>
          </p:cNvPr>
          <p:cNvSpPr/>
          <p:nvPr/>
        </p:nvSpPr>
        <p:spPr>
          <a:xfrm>
            <a:off x="6024622" y="2916533"/>
            <a:ext cx="1065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= 12</a:t>
            </a:r>
            <a:endParaRPr lang="sv-SE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AFB6159-957A-BE42-AB12-36C931624765}"/>
              </a:ext>
            </a:extLst>
          </p:cNvPr>
          <p:cNvSpPr/>
          <p:nvPr/>
        </p:nvSpPr>
        <p:spPr>
          <a:xfrm>
            <a:off x="3474013" y="5308821"/>
            <a:ext cx="208834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C00000"/>
                </a:solidFill>
              </a:rPr>
              <a:t>30 · 0,4 = 12</a:t>
            </a:r>
          </a:p>
        </p:txBody>
      </p:sp>
    </p:spTree>
    <p:extLst>
      <p:ext uri="{BB962C8B-B14F-4D97-AF65-F5344CB8AC3E}">
        <p14:creationId xmlns:p14="http://schemas.microsoft.com/office/powerpoint/2010/main" val="20710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30" grpId="0"/>
      <p:bldP spid="31" grpId="0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2506185" y="1712700"/>
            <a:ext cx="109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0,3 ∙ 20  =</a:t>
            </a:r>
            <a:endParaRPr lang="sv-SE" dirty="0"/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2489932" y="485287"/>
            <a:ext cx="1095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/>
              <a:t>0,5 ∙ 7</a:t>
            </a:r>
            <a:r>
              <a:rPr lang="sv-SE" dirty="0"/>
              <a:t>0  =</a:t>
            </a:r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2318467" y="1067332"/>
            <a:ext cx="1276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/>
              <a:t>4</a:t>
            </a:r>
            <a:r>
              <a:rPr lang="sv-SE" dirty="0"/>
              <a:t>0</a:t>
            </a:r>
            <a:r>
              <a:rPr lang="uk-UA" dirty="0"/>
              <a:t>0 ∙ 0,</a:t>
            </a:r>
            <a:r>
              <a:rPr lang="sv-SE" dirty="0"/>
              <a:t>02 =</a:t>
            </a:r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2385568" y="2386900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0,8 ∙ 300  =</a:t>
            </a:r>
            <a:endParaRPr lang="sv-SE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2462613" y="3709155"/>
            <a:ext cx="1149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/>
              <a:t>0,3 ∙ 0,8</a:t>
            </a:r>
            <a:r>
              <a:rPr lang="sv-SE" dirty="0"/>
              <a:t>  = 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389191" y="3029430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400 ∙ 0,5  =</a:t>
            </a:r>
            <a:endParaRPr lang="sv-SE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2443163" y="4398737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70 ∙ 0,08  = 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2344738" y="5114925"/>
            <a:ext cx="1326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800 ∙ 0,09  = </a:t>
            </a:r>
            <a:endParaRPr lang="sv-SE" dirty="0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4199968" y="1712700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</a:t>
            </a:r>
            <a:endParaRPr lang="sv-SE" dirty="0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4304176" y="3029714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200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4248203" y="1067332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8</a:t>
            </a:r>
            <a:endParaRPr lang="sv-SE" dirty="0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4304176" y="2390651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240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4542306" y="370915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0,24</a:t>
            </a:r>
            <a:endParaRPr lang="sv-SE" dirty="0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auto">
          <a:xfrm>
            <a:off x="4429105" y="4398737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5,6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285321" y="5114925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72</a:t>
            </a:r>
            <a:endParaRPr lang="sv-SE" dirty="0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4209896" y="490648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35</a:t>
            </a:r>
            <a:endParaRPr lang="sv-SE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3511478" y="1712700"/>
            <a:ext cx="80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 ∙ 2  =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3501621" y="2386900"/>
            <a:ext cx="91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8 ∙ 30  =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511478" y="3029430"/>
            <a:ext cx="91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40 ∙ 5  =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3545933" y="3709155"/>
            <a:ext cx="109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/>
              <a:t>3 ∙ 0,</a:t>
            </a:r>
            <a:r>
              <a:rPr lang="sv-SE" dirty="0"/>
              <a:t>0</a:t>
            </a:r>
            <a:r>
              <a:rPr lang="uk-UA" dirty="0"/>
              <a:t>8</a:t>
            </a:r>
            <a:r>
              <a:rPr lang="sv-SE" dirty="0"/>
              <a:t>  = </a:t>
            </a:r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3545933" y="4398737"/>
            <a:ext cx="975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7 ∙ 0,8  = 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3598401" y="5117891"/>
            <a:ext cx="800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8 ∙ 9  = </a:t>
            </a:r>
            <a:endParaRPr lang="sv-SE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26B7D07-6378-714E-8222-FE260202B0ED}"/>
              </a:ext>
            </a:extLst>
          </p:cNvPr>
          <p:cNvSpPr/>
          <p:nvPr/>
        </p:nvSpPr>
        <p:spPr>
          <a:xfrm>
            <a:off x="455491" y="315162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n-lt"/>
              </a:rPr>
              <a:t>Exempel</a:t>
            </a:r>
            <a:endParaRPr lang="sv-SE" dirty="0">
              <a:solidFill>
                <a:srgbClr val="8E2503"/>
              </a:solidFill>
              <a:effectLst/>
              <a:latin typeface="+mn-lt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9A53A75A-7B4A-1946-B2D7-259695653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478" y="485287"/>
            <a:ext cx="80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5 ∙ 7  =</a:t>
            </a: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1E3274A-9C64-B941-812E-6863965C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5933" y="1067332"/>
            <a:ext cx="80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∙ 2  =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15461</TotalTime>
  <Words>531</Words>
  <Application>Microsoft Macintosh PowerPoint</Application>
  <PresentationFormat>Bildspel på skärmen (4:3)</PresentationFormat>
  <Paragraphs>207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149</cp:revision>
  <dcterms:created xsi:type="dcterms:W3CDTF">2017-04-10T07:17:33Z</dcterms:created>
  <dcterms:modified xsi:type="dcterms:W3CDTF">2021-04-07T16:05:41Z</dcterms:modified>
</cp:coreProperties>
</file>