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60" r:id="rId2"/>
    <p:sldId id="364" r:id="rId3"/>
    <p:sldId id="362" r:id="rId4"/>
    <p:sldId id="363" r:id="rId5"/>
    <p:sldId id="365" r:id="rId6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6A9F"/>
    <a:srgbClr val="E9B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2" autoAdjust="0"/>
    <p:restoredTop sz="98369" autoAdjust="0"/>
  </p:normalViewPr>
  <p:slideViewPr>
    <p:cSldViewPr snapToGrid="0" snapToObjects="1">
      <p:cViewPr>
        <p:scale>
          <a:sx n="278" d="100"/>
          <a:sy n="278" d="100"/>
        </p:scale>
        <p:origin x="-4600" y="-5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2021-03-20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2021-03-20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2021-03-20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2021-03-20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2021-03-20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2021-03-20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2021-03-20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864BE7F-C002-524A-B27B-5B9AD6384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18" y="143294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1.4	                          	    Bråkform och decimalform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F1128F7-25DF-1847-A5D7-10FAF7A7B2F8}"/>
              </a:ext>
            </a:extLst>
          </p:cNvPr>
          <p:cNvSpPr/>
          <p:nvPr/>
        </p:nvSpPr>
        <p:spPr>
          <a:xfrm>
            <a:off x="2318342" y="1223409"/>
            <a:ext cx="4883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De här sambanden är bra att kunna utantill: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6F17705-521E-624D-9FFE-927767ABE384}"/>
              </a:ext>
            </a:extLst>
          </p:cNvPr>
          <p:cNvSpPr/>
          <p:nvPr/>
        </p:nvSpPr>
        <p:spPr>
          <a:xfrm>
            <a:off x="1637607" y="1872519"/>
            <a:ext cx="61301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C00000"/>
                </a:solidFill>
              </a:rPr>
              <a:t>Med bokstäver   		  Bråkform 		  Decimalform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CB53F66-1CBC-C545-B885-44797CE9337C}"/>
              </a:ext>
            </a:extLst>
          </p:cNvPr>
          <p:cNvSpPr/>
          <p:nvPr/>
        </p:nvSpPr>
        <p:spPr>
          <a:xfrm>
            <a:off x="1777012" y="3228248"/>
            <a:ext cx="1661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En hundradel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3788F6DA-E321-C242-AFC2-99C65D5C7A86}"/>
              </a:ext>
            </a:extLst>
          </p:cNvPr>
          <p:cNvGrpSpPr/>
          <p:nvPr/>
        </p:nvGrpSpPr>
        <p:grpSpPr>
          <a:xfrm>
            <a:off x="4293519" y="3034082"/>
            <a:ext cx="691391" cy="683174"/>
            <a:chOff x="4121854" y="3105410"/>
            <a:chExt cx="691391" cy="683174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EFB6AE17-30AB-0B42-8CFF-81CFA4BA3F96}"/>
                </a:ext>
              </a:extLst>
            </p:cNvPr>
            <p:cNvSpPr/>
            <p:nvPr/>
          </p:nvSpPr>
          <p:spPr>
            <a:xfrm>
              <a:off x="4258816" y="3105410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E68C37F4-8F88-7143-9A76-4E123FD60783}"/>
                </a:ext>
              </a:extLst>
            </p:cNvPr>
            <p:cNvSpPr/>
            <p:nvPr/>
          </p:nvSpPr>
          <p:spPr>
            <a:xfrm>
              <a:off x="4121854" y="3388474"/>
              <a:ext cx="69139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100</a:t>
              </a: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CFC3B0C0-40BC-B149-8A10-FB8E8059733D}"/>
                </a:ext>
              </a:extLst>
            </p:cNvPr>
            <p:cNvCxnSpPr>
              <a:cxnSpLocks/>
            </p:cNvCxnSpPr>
            <p:nvPr/>
          </p:nvCxnSpPr>
          <p:spPr>
            <a:xfrm>
              <a:off x="4232914" y="3442424"/>
              <a:ext cx="3716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C9164144-2932-9A43-AEE9-011C1A8C396F}"/>
              </a:ext>
            </a:extLst>
          </p:cNvPr>
          <p:cNvSpPr/>
          <p:nvPr/>
        </p:nvSpPr>
        <p:spPr>
          <a:xfrm>
            <a:off x="6425975" y="3168597"/>
            <a:ext cx="691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0,01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505B398-A2A3-FD4D-8FBD-A96D85A0CE3C}"/>
              </a:ext>
            </a:extLst>
          </p:cNvPr>
          <p:cNvSpPr/>
          <p:nvPr/>
        </p:nvSpPr>
        <p:spPr>
          <a:xfrm>
            <a:off x="1777013" y="3923218"/>
            <a:ext cx="1661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En tiondel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758DE453-CA1D-2A41-8B6D-2B4C38B6AD0A}"/>
              </a:ext>
            </a:extLst>
          </p:cNvPr>
          <p:cNvGrpSpPr/>
          <p:nvPr/>
        </p:nvGrpSpPr>
        <p:grpSpPr>
          <a:xfrm>
            <a:off x="4365662" y="3768707"/>
            <a:ext cx="691391" cy="688101"/>
            <a:chOff x="863471" y="1769966"/>
            <a:chExt cx="691391" cy="688101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B9C399B2-5C18-3C4D-93FB-EBB761583294}"/>
                </a:ext>
              </a:extLst>
            </p:cNvPr>
            <p:cNvSpPr/>
            <p:nvPr/>
          </p:nvSpPr>
          <p:spPr>
            <a:xfrm>
              <a:off x="913128" y="1769966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4343536-133D-AF44-9DDC-4C62D4F9D878}"/>
                </a:ext>
              </a:extLst>
            </p:cNvPr>
            <p:cNvSpPr/>
            <p:nvPr/>
          </p:nvSpPr>
          <p:spPr>
            <a:xfrm>
              <a:off x="863471" y="2057957"/>
              <a:ext cx="69139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10</a:t>
              </a: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E6C0E16E-FD48-8A4C-99BD-4BBECED1AF1D}"/>
                </a:ext>
              </a:extLst>
            </p:cNvPr>
            <p:cNvCxnSpPr>
              <a:cxnSpLocks/>
            </p:cNvCxnSpPr>
            <p:nvPr/>
          </p:nvCxnSpPr>
          <p:spPr>
            <a:xfrm>
              <a:off x="941921" y="2099707"/>
              <a:ext cx="2672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Rektangel 17">
            <a:extLst>
              <a:ext uri="{FF2B5EF4-FFF2-40B4-BE49-F238E27FC236}">
                <a16:creationId xmlns:a16="http://schemas.microsoft.com/office/drawing/2014/main" id="{A185BF0A-6067-C044-B92A-1A6B832402E7}"/>
              </a:ext>
            </a:extLst>
          </p:cNvPr>
          <p:cNvSpPr/>
          <p:nvPr/>
        </p:nvSpPr>
        <p:spPr>
          <a:xfrm>
            <a:off x="6510340" y="3898393"/>
            <a:ext cx="691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0,1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60FEB8DE-55B4-A349-8805-0A13732BD972}"/>
              </a:ext>
            </a:extLst>
          </p:cNvPr>
          <p:cNvSpPr/>
          <p:nvPr/>
        </p:nvSpPr>
        <p:spPr>
          <a:xfrm>
            <a:off x="1777013" y="4725596"/>
            <a:ext cx="1661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En halv</a:t>
            </a:r>
          </a:p>
        </p:txBody>
      </p:sp>
      <p:grpSp>
        <p:nvGrpSpPr>
          <p:cNvPr id="20" name="Grupp 19">
            <a:extLst>
              <a:ext uri="{FF2B5EF4-FFF2-40B4-BE49-F238E27FC236}">
                <a16:creationId xmlns:a16="http://schemas.microsoft.com/office/drawing/2014/main" id="{1927AB69-7D6A-3947-9BC6-5EBD700D66A6}"/>
              </a:ext>
            </a:extLst>
          </p:cNvPr>
          <p:cNvGrpSpPr/>
          <p:nvPr/>
        </p:nvGrpSpPr>
        <p:grpSpPr>
          <a:xfrm>
            <a:off x="4424704" y="4586961"/>
            <a:ext cx="703137" cy="677934"/>
            <a:chOff x="913128" y="1769966"/>
            <a:chExt cx="703137" cy="677934"/>
          </a:xfrm>
        </p:grpSpPr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0E6CF647-9D1F-D64B-ADB4-D29A5E1FCD8B}"/>
                </a:ext>
              </a:extLst>
            </p:cNvPr>
            <p:cNvSpPr/>
            <p:nvPr/>
          </p:nvSpPr>
          <p:spPr>
            <a:xfrm>
              <a:off x="913128" y="1769966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4ECDD05C-DA89-F643-803B-EC4DD6C554EB}"/>
                </a:ext>
              </a:extLst>
            </p:cNvPr>
            <p:cNvSpPr/>
            <p:nvPr/>
          </p:nvSpPr>
          <p:spPr>
            <a:xfrm>
              <a:off x="924874" y="2047790"/>
              <a:ext cx="69139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2</a:t>
              </a:r>
            </a:p>
          </p:txBody>
        </p:sp>
        <p:cxnSp>
          <p:nvCxnSpPr>
            <p:cNvPr id="23" name="Rak 22">
              <a:extLst>
                <a:ext uri="{FF2B5EF4-FFF2-40B4-BE49-F238E27FC236}">
                  <a16:creationId xmlns:a16="http://schemas.microsoft.com/office/drawing/2014/main" id="{4717E381-6CEF-1D41-AFBD-0D0BF662399C}"/>
                </a:ext>
              </a:extLst>
            </p:cNvPr>
            <p:cNvCxnSpPr>
              <a:cxnSpLocks/>
            </p:cNvCxnSpPr>
            <p:nvPr/>
          </p:nvCxnSpPr>
          <p:spPr>
            <a:xfrm>
              <a:off x="941921" y="2099707"/>
              <a:ext cx="2672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4" name="Rektangel 23">
            <a:extLst>
              <a:ext uri="{FF2B5EF4-FFF2-40B4-BE49-F238E27FC236}">
                <a16:creationId xmlns:a16="http://schemas.microsoft.com/office/drawing/2014/main" id="{FAE3FE98-EE53-C844-8D32-51B854921897}"/>
              </a:ext>
            </a:extLst>
          </p:cNvPr>
          <p:cNvSpPr/>
          <p:nvPr/>
        </p:nvSpPr>
        <p:spPr>
          <a:xfrm>
            <a:off x="6510340" y="4716647"/>
            <a:ext cx="691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0,5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C5E5ABD1-46B6-A54B-8EE1-54D73922C56A}"/>
              </a:ext>
            </a:extLst>
          </p:cNvPr>
          <p:cNvSpPr/>
          <p:nvPr/>
        </p:nvSpPr>
        <p:spPr>
          <a:xfrm>
            <a:off x="1777013" y="5434709"/>
            <a:ext cx="1661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En fjärdedel</a:t>
            </a:r>
          </a:p>
        </p:txBody>
      </p:sp>
      <p:grpSp>
        <p:nvGrpSpPr>
          <p:cNvPr id="26" name="Grupp 25">
            <a:extLst>
              <a:ext uri="{FF2B5EF4-FFF2-40B4-BE49-F238E27FC236}">
                <a16:creationId xmlns:a16="http://schemas.microsoft.com/office/drawing/2014/main" id="{4978866A-F5AE-D34D-82BB-4B6FE4F5A93B}"/>
              </a:ext>
            </a:extLst>
          </p:cNvPr>
          <p:cNvGrpSpPr/>
          <p:nvPr/>
        </p:nvGrpSpPr>
        <p:grpSpPr>
          <a:xfrm>
            <a:off x="4453497" y="5286342"/>
            <a:ext cx="700858" cy="709156"/>
            <a:chOff x="913128" y="1769966"/>
            <a:chExt cx="700858" cy="709156"/>
          </a:xfrm>
        </p:grpSpPr>
        <p:sp>
          <p:nvSpPr>
            <p:cNvPr id="27" name="Rektangel 26">
              <a:extLst>
                <a:ext uri="{FF2B5EF4-FFF2-40B4-BE49-F238E27FC236}">
                  <a16:creationId xmlns:a16="http://schemas.microsoft.com/office/drawing/2014/main" id="{97781DCE-BBD4-0F4B-9A0C-3767BDB0219C}"/>
                </a:ext>
              </a:extLst>
            </p:cNvPr>
            <p:cNvSpPr/>
            <p:nvPr/>
          </p:nvSpPr>
          <p:spPr>
            <a:xfrm>
              <a:off x="913128" y="1769966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28" name="Rektangel 27">
              <a:extLst>
                <a:ext uri="{FF2B5EF4-FFF2-40B4-BE49-F238E27FC236}">
                  <a16:creationId xmlns:a16="http://schemas.microsoft.com/office/drawing/2014/main" id="{8BC9223E-BAF2-3546-91A4-7337C801A7D1}"/>
                </a:ext>
              </a:extLst>
            </p:cNvPr>
            <p:cNvSpPr/>
            <p:nvPr/>
          </p:nvSpPr>
          <p:spPr>
            <a:xfrm>
              <a:off x="922595" y="2079012"/>
              <a:ext cx="69139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4</a:t>
              </a:r>
            </a:p>
          </p:txBody>
        </p:sp>
        <p:cxnSp>
          <p:nvCxnSpPr>
            <p:cNvPr id="29" name="Rak 28">
              <a:extLst>
                <a:ext uri="{FF2B5EF4-FFF2-40B4-BE49-F238E27FC236}">
                  <a16:creationId xmlns:a16="http://schemas.microsoft.com/office/drawing/2014/main" id="{B01AA2AD-4CAB-A24E-B061-EFA57629DFD0}"/>
                </a:ext>
              </a:extLst>
            </p:cNvPr>
            <p:cNvCxnSpPr>
              <a:cxnSpLocks/>
            </p:cNvCxnSpPr>
            <p:nvPr/>
          </p:nvCxnSpPr>
          <p:spPr>
            <a:xfrm>
              <a:off x="941921" y="2099707"/>
              <a:ext cx="2672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Rektangel 29">
            <a:extLst>
              <a:ext uri="{FF2B5EF4-FFF2-40B4-BE49-F238E27FC236}">
                <a16:creationId xmlns:a16="http://schemas.microsoft.com/office/drawing/2014/main" id="{BFC07179-D42F-1F40-817C-04C5551950EE}"/>
              </a:ext>
            </a:extLst>
          </p:cNvPr>
          <p:cNvSpPr/>
          <p:nvPr/>
        </p:nvSpPr>
        <p:spPr>
          <a:xfrm>
            <a:off x="6510340" y="5416028"/>
            <a:ext cx="691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0,25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FA431B5E-016A-D54D-9658-1B5126A95C21}"/>
              </a:ext>
            </a:extLst>
          </p:cNvPr>
          <p:cNvSpPr/>
          <p:nvPr/>
        </p:nvSpPr>
        <p:spPr>
          <a:xfrm>
            <a:off x="1777014" y="6143823"/>
            <a:ext cx="1661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En femtedel</a:t>
            </a:r>
          </a:p>
        </p:txBody>
      </p:sp>
      <p:grpSp>
        <p:nvGrpSpPr>
          <p:cNvPr id="32" name="Grupp 31">
            <a:extLst>
              <a:ext uri="{FF2B5EF4-FFF2-40B4-BE49-F238E27FC236}">
                <a16:creationId xmlns:a16="http://schemas.microsoft.com/office/drawing/2014/main" id="{28990D01-C126-1142-BB2F-F1B303A52668}"/>
              </a:ext>
            </a:extLst>
          </p:cNvPr>
          <p:cNvGrpSpPr/>
          <p:nvPr/>
        </p:nvGrpSpPr>
        <p:grpSpPr>
          <a:xfrm>
            <a:off x="4482290" y="6005337"/>
            <a:ext cx="701065" cy="677081"/>
            <a:chOff x="913128" y="1769966"/>
            <a:chExt cx="701065" cy="677081"/>
          </a:xfrm>
        </p:grpSpPr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4F95E308-4653-D14B-BC2D-DF642D4A26AD}"/>
                </a:ext>
              </a:extLst>
            </p:cNvPr>
            <p:cNvSpPr/>
            <p:nvPr/>
          </p:nvSpPr>
          <p:spPr>
            <a:xfrm>
              <a:off x="913128" y="1769966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71BEF261-6556-8A46-97EC-0E6B68E347F6}"/>
                </a:ext>
              </a:extLst>
            </p:cNvPr>
            <p:cNvSpPr/>
            <p:nvPr/>
          </p:nvSpPr>
          <p:spPr>
            <a:xfrm>
              <a:off x="922802" y="2046937"/>
              <a:ext cx="69139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5</a:t>
              </a:r>
            </a:p>
          </p:txBody>
        </p:sp>
        <p:cxnSp>
          <p:nvCxnSpPr>
            <p:cNvPr id="35" name="Rak 34">
              <a:extLst>
                <a:ext uri="{FF2B5EF4-FFF2-40B4-BE49-F238E27FC236}">
                  <a16:creationId xmlns:a16="http://schemas.microsoft.com/office/drawing/2014/main" id="{7D563842-0456-8C40-912A-978D18B400E1}"/>
                </a:ext>
              </a:extLst>
            </p:cNvPr>
            <p:cNvCxnSpPr>
              <a:cxnSpLocks/>
            </p:cNvCxnSpPr>
            <p:nvPr/>
          </p:nvCxnSpPr>
          <p:spPr>
            <a:xfrm>
              <a:off x="941921" y="2099707"/>
              <a:ext cx="2672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6" name="Rektangel 35">
            <a:extLst>
              <a:ext uri="{FF2B5EF4-FFF2-40B4-BE49-F238E27FC236}">
                <a16:creationId xmlns:a16="http://schemas.microsoft.com/office/drawing/2014/main" id="{FD84F0B2-7B97-684E-B805-483F2FFBF19B}"/>
              </a:ext>
            </a:extLst>
          </p:cNvPr>
          <p:cNvSpPr/>
          <p:nvPr/>
        </p:nvSpPr>
        <p:spPr>
          <a:xfrm>
            <a:off x="6596241" y="6130793"/>
            <a:ext cx="691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0,2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FC2AFA5A-8A9A-E845-A0D4-1C8763EB19DD}"/>
              </a:ext>
            </a:extLst>
          </p:cNvPr>
          <p:cNvSpPr/>
          <p:nvPr/>
        </p:nvSpPr>
        <p:spPr>
          <a:xfrm>
            <a:off x="1078454" y="704125"/>
            <a:ext cx="78129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Bråk kan skrivas i decimalform och tal i decimalform kan skrivas som bråk.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9D6261C2-5A5E-DB4D-A264-44F93D4EF746}"/>
              </a:ext>
            </a:extLst>
          </p:cNvPr>
          <p:cNvSpPr/>
          <p:nvPr/>
        </p:nvSpPr>
        <p:spPr>
          <a:xfrm>
            <a:off x="1777011" y="2421138"/>
            <a:ext cx="1661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En tusendel</a:t>
            </a:r>
          </a:p>
        </p:txBody>
      </p:sp>
      <p:grpSp>
        <p:nvGrpSpPr>
          <p:cNvPr id="39" name="Grupp 38">
            <a:extLst>
              <a:ext uri="{FF2B5EF4-FFF2-40B4-BE49-F238E27FC236}">
                <a16:creationId xmlns:a16="http://schemas.microsoft.com/office/drawing/2014/main" id="{6F32DB12-0F2F-9D49-A4FE-8F5A0D09D274}"/>
              </a:ext>
            </a:extLst>
          </p:cNvPr>
          <p:cNvGrpSpPr/>
          <p:nvPr/>
        </p:nvGrpSpPr>
        <p:grpSpPr>
          <a:xfrm>
            <a:off x="4246496" y="2213227"/>
            <a:ext cx="740903" cy="688907"/>
            <a:chOff x="4087631" y="3105158"/>
            <a:chExt cx="740903" cy="688907"/>
          </a:xfrm>
        </p:grpSpPr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AE928E81-DE26-BF43-BCB4-DC082470B3AF}"/>
                </a:ext>
              </a:extLst>
            </p:cNvPr>
            <p:cNvSpPr/>
            <p:nvPr/>
          </p:nvSpPr>
          <p:spPr>
            <a:xfrm>
              <a:off x="4282409" y="3105158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E1BF8637-1636-8643-A5F9-7EB4A8CA08DB}"/>
                </a:ext>
              </a:extLst>
            </p:cNvPr>
            <p:cNvSpPr/>
            <p:nvPr/>
          </p:nvSpPr>
          <p:spPr>
            <a:xfrm>
              <a:off x="4087631" y="3393955"/>
              <a:ext cx="7409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1000</a:t>
              </a:r>
            </a:p>
          </p:txBody>
        </p:sp>
        <p:cxnSp>
          <p:nvCxnSpPr>
            <p:cNvPr id="42" name="Rak 41">
              <a:extLst>
                <a:ext uri="{FF2B5EF4-FFF2-40B4-BE49-F238E27FC236}">
                  <a16:creationId xmlns:a16="http://schemas.microsoft.com/office/drawing/2014/main" id="{44D4CDA3-B466-3F44-92A9-83BD96159857}"/>
                </a:ext>
              </a:extLst>
            </p:cNvPr>
            <p:cNvCxnSpPr>
              <a:cxnSpLocks/>
            </p:cNvCxnSpPr>
            <p:nvPr/>
          </p:nvCxnSpPr>
          <p:spPr>
            <a:xfrm>
              <a:off x="4232914" y="3442424"/>
              <a:ext cx="4275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3" name="Rektangel 42">
            <a:extLst>
              <a:ext uri="{FF2B5EF4-FFF2-40B4-BE49-F238E27FC236}">
                <a16:creationId xmlns:a16="http://schemas.microsoft.com/office/drawing/2014/main" id="{EE311E8A-3E19-574F-80FF-434E444BBF3C}"/>
              </a:ext>
            </a:extLst>
          </p:cNvPr>
          <p:cNvSpPr/>
          <p:nvPr/>
        </p:nvSpPr>
        <p:spPr>
          <a:xfrm>
            <a:off x="6324990" y="2350438"/>
            <a:ext cx="893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0,001</a:t>
            </a:r>
          </a:p>
        </p:txBody>
      </p:sp>
    </p:spTree>
    <p:extLst>
      <p:ext uri="{BB962C8B-B14F-4D97-AF65-F5344CB8AC3E}">
        <p14:creationId xmlns:p14="http://schemas.microsoft.com/office/powerpoint/2010/main" val="416842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2" grpId="0"/>
      <p:bldP spid="13" grpId="0"/>
      <p:bldP spid="18" grpId="0"/>
      <p:bldP spid="19" grpId="0"/>
      <p:bldP spid="24" grpId="0"/>
      <p:bldP spid="25" grpId="0"/>
      <p:bldP spid="30" grpId="0"/>
      <p:bldP spid="31" grpId="0"/>
      <p:bldP spid="36" grpId="0"/>
      <p:bldP spid="37" grpId="0"/>
      <p:bldP spid="38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ECAA1F5-3DAF-FF44-806C-79B47875A06B}"/>
              </a:ext>
            </a:extLst>
          </p:cNvPr>
          <p:cNvSpPr/>
          <p:nvPr/>
        </p:nvSpPr>
        <p:spPr>
          <a:xfrm>
            <a:off x="1067058" y="633902"/>
            <a:ext cx="7813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Vissa bråk har oändligt många decimaler när de skrivs i decimalform.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CB050042-82FB-7B4E-9FEF-83CDD6D4F8F7}"/>
              </a:ext>
            </a:extLst>
          </p:cNvPr>
          <p:cNvGrpSpPr/>
          <p:nvPr/>
        </p:nvGrpSpPr>
        <p:grpSpPr>
          <a:xfrm>
            <a:off x="4034444" y="3136667"/>
            <a:ext cx="469273" cy="644019"/>
            <a:chOff x="4282409" y="3133504"/>
            <a:chExt cx="469273" cy="644019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2EEC9863-DE94-7543-805A-A7482999281B}"/>
                </a:ext>
              </a:extLst>
            </p:cNvPr>
            <p:cNvSpPr/>
            <p:nvPr/>
          </p:nvSpPr>
          <p:spPr>
            <a:xfrm>
              <a:off x="4282409" y="3133504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8B3EFA70-AA14-2F45-B0BD-9B7F71E20B8D}"/>
                </a:ext>
              </a:extLst>
            </p:cNvPr>
            <p:cNvSpPr/>
            <p:nvPr/>
          </p:nvSpPr>
          <p:spPr>
            <a:xfrm>
              <a:off x="4295249" y="3377413"/>
              <a:ext cx="3029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3</a:t>
              </a:r>
            </a:p>
          </p:txBody>
        </p:sp>
        <p:cxnSp>
          <p:nvCxnSpPr>
            <p:cNvPr id="6" name="Rak 5">
              <a:extLst>
                <a:ext uri="{FF2B5EF4-FFF2-40B4-BE49-F238E27FC236}">
                  <a16:creationId xmlns:a16="http://schemas.microsoft.com/office/drawing/2014/main" id="{E8170A29-540A-6041-BD75-CF56B7A613EB}"/>
                </a:ext>
              </a:extLst>
            </p:cNvPr>
            <p:cNvCxnSpPr>
              <a:cxnSpLocks/>
            </p:cNvCxnSpPr>
            <p:nvPr/>
          </p:nvCxnSpPr>
          <p:spPr>
            <a:xfrm>
              <a:off x="4339811" y="3466625"/>
              <a:ext cx="2137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" name="Rektangel 6">
            <a:extLst>
              <a:ext uri="{FF2B5EF4-FFF2-40B4-BE49-F238E27FC236}">
                <a16:creationId xmlns:a16="http://schemas.microsoft.com/office/drawing/2014/main" id="{F9776EA6-BE83-604C-8F77-E76689F35E4C}"/>
              </a:ext>
            </a:extLst>
          </p:cNvPr>
          <p:cNvSpPr/>
          <p:nvPr/>
        </p:nvSpPr>
        <p:spPr>
          <a:xfrm>
            <a:off x="4420540" y="3228945"/>
            <a:ext cx="302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≈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B4D6685-BC15-BA45-A255-C5B5C26391D9}"/>
              </a:ext>
            </a:extLst>
          </p:cNvPr>
          <p:cNvSpPr/>
          <p:nvPr/>
        </p:nvSpPr>
        <p:spPr>
          <a:xfrm>
            <a:off x="4723459" y="3244449"/>
            <a:ext cx="893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0,33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0259FB6-E922-3F4E-AC2B-670F673CF1E8}"/>
              </a:ext>
            </a:extLst>
          </p:cNvPr>
          <p:cNvSpPr/>
          <p:nvPr/>
        </p:nvSpPr>
        <p:spPr>
          <a:xfrm>
            <a:off x="1067058" y="1251899"/>
            <a:ext cx="7813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Vi får då </a:t>
            </a:r>
            <a:r>
              <a:rPr lang="sv-SE" sz="2000" i="1" dirty="0">
                <a:solidFill>
                  <a:srgbClr val="C00000"/>
                </a:solidFill>
              </a:rPr>
              <a:t>avrunda</a:t>
            </a:r>
            <a:r>
              <a:rPr lang="sv-SE" sz="2000" dirty="0"/>
              <a:t>. Då får vi ett ungefärligt värde som kallas </a:t>
            </a:r>
            <a:r>
              <a:rPr lang="sv-SE" sz="2000" i="1" dirty="0">
                <a:solidFill>
                  <a:srgbClr val="C00000"/>
                </a:solidFill>
              </a:rPr>
              <a:t>närmevärde</a:t>
            </a:r>
            <a:r>
              <a:rPr lang="sv-SE" sz="2000" dirty="0"/>
              <a:t>.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7620F75-F242-9A4C-A779-335F1E8C7684}"/>
              </a:ext>
            </a:extLst>
          </p:cNvPr>
          <p:cNvSpPr/>
          <p:nvPr/>
        </p:nvSpPr>
        <p:spPr>
          <a:xfrm>
            <a:off x="2745061" y="2273682"/>
            <a:ext cx="36538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Några exempel på sådana tal är:</a:t>
            </a: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B7A9F8AA-BB06-A846-839E-CA932DF60C87}"/>
              </a:ext>
            </a:extLst>
          </p:cNvPr>
          <p:cNvGrpSpPr/>
          <p:nvPr/>
        </p:nvGrpSpPr>
        <p:grpSpPr>
          <a:xfrm>
            <a:off x="4047284" y="4077264"/>
            <a:ext cx="469273" cy="643181"/>
            <a:chOff x="4282409" y="3134342"/>
            <a:chExt cx="469273" cy="643181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79FB472D-304E-9341-839F-76E6CDBC69DA}"/>
                </a:ext>
              </a:extLst>
            </p:cNvPr>
            <p:cNvSpPr/>
            <p:nvPr/>
          </p:nvSpPr>
          <p:spPr>
            <a:xfrm>
              <a:off x="4282409" y="3134342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2</a:t>
              </a: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F066644F-83E6-BF4F-A13D-0705568544BA}"/>
                </a:ext>
              </a:extLst>
            </p:cNvPr>
            <p:cNvSpPr/>
            <p:nvPr/>
          </p:nvSpPr>
          <p:spPr>
            <a:xfrm>
              <a:off x="4295249" y="3377413"/>
              <a:ext cx="3029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3</a:t>
              </a:r>
            </a:p>
          </p:txBody>
        </p:sp>
        <p:cxnSp>
          <p:nvCxnSpPr>
            <p:cNvPr id="16" name="Rak 15">
              <a:extLst>
                <a:ext uri="{FF2B5EF4-FFF2-40B4-BE49-F238E27FC236}">
                  <a16:creationId xmlns:a16="http://schemas.microsoft.com/office/drawing/2014/main" id="{0E7366D4-B0E5-CC42-AD3F-B44FF1BD0512}"/>
                </a:ext>
              </a:extLst>
            </p:cNvPr>
            <p:cNvCxnSpPr>
              <a:cxnSpLocks/>
            </p:cNvCxnSpPr>
            <p:nvPr/>
          </p:nvCxnSpPr>
          <p:spPr>
            <a:xfrm>
              <a:off x="4339811" y="3456845"/>
              <a:ext cx="2137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7B98CC0A-1928-2B4D-92D9-6A3D5E5101D7}"/>
              </a:ext>
            </a:extLst>
          </p:cNvPr>
          <p:cNvSpPr/>
          <p:nvPr/>
        </p:nvSpPr>
        <p:spPr>
          <a:xfrm>
            <a:off x="4433380" y="4168704"/>
            <a:ext cx="302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≈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6060E3A-6088-6B4E-8CF4-302A9D2DE4A2}"/>
              </a:ext>
            </a:extLst>
          </p:cNvPr>
          <p:cNvSpPr/>
          <p:nvPr/>
        </p:nvSpPr>
        <p:spPr>
          <a:xfrm>
            <a:off x="4736299" y="4184208"/>
            <a:ext cx="893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0,67</a:t>
            </a:r>
          </a:p>
        </p:txBody>
      </p:sp>
      <p:grpSp>
        <p:nvGrpSpPr>
          <p:cNvPr id="19" name="Grupp 18">
            <a:extLst>
              <a:ext uri="{FF2B5EF4-FFF2-40B4-BE49-F238E27FC236}">
                <a16:creationId xmlns:a16="http://schemas.microsoft.com/office/drawing/2014/main" id="{7A6A8B4A-B548-3442-9D2F-8DF4BC89BB92}"/>
              </a:ext>
            </a:extLst>
          </p:cNvPr>
          <p:cNvGrpSpPr/>
          <p:nvPr/>
        </p:nvGrpSpPr>
        <p:grpSpPr>
          <a:xfrm>
            <a:off x="4047284" y="4940249"/>
            <a:ext cx="482113" cy="643181"/>
            <a:chOff x="4295249" y="3134342"/>
            <a:chExt cx="482113" cy="643181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6FBCCECC-2A29-2148-A780-AA5B09A8C3E3}"/>
                </a:ext>
              </a:extLst>
            </p:cNvPr>
            <p:cNvSpPr/>
            <p:nvPr/>
          </p:nvSpPr>
          <p:spPr>
            <a:xfrm>
              <a:off x="4308089" y="3134342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3</a:t>
              </a:r>
            </a:p>
          </p:txBody>
        </p:sp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84A8D213-FB2B-F646-A230-ABB7DD32B120}"/>
                </a:ext>
              </a:extLst>
            </p:cNvPr>
            <p:cNvSpPr/>
            <p:nvPr/>
          </p:nvSpPr>
          <p:spPr>
            <a:xfrm>
              <a:off x="4295249" y="3377413"/>
              <a:ext cx="3029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7</a:t>
              </a:r>
            </a:p>
          </p:txBody>
        </p:sp>
        <p:cxnSp>
          <p:nvCxnSpPr>
            <p:cNvPr id="22" name="Rak 21">
              <a:extLst>
                <a:ext uri="{FF2B5EF4-FFF2-40B4-BE49-F238E27FC236}">
                  <a16:creationId xmlns:a16="http://schemas.microsoft.com/office/drawing/2014/main" id="{D93D669F-5FE4-7943-8830-230DA2432AB2}"/>
                </a:ext>
              </a:extLst>
            </p:cNvPr>
            <p:cNvCxnSpPr>
              <a:cxnSpLocks/>
            </p:cNvCxnSpPr>
            <p:nvPr/>
          </p:nvCxnSpPr>
          <p:spPr>
            <a:xfrm>
              <a:off x="4339811" y="3456845"/>
              <a:ext cx="2137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3" name="Rektangel 22">
            <a:extLst>
              <a:ext uri="{FF2B5EF4-FFF2-40B4-BE49-F238E27FC236}">
                <a16:creationId xmlns:a16="http://schemas.microsoft.com/office/drawing/2014/main" id="{F60C2C2C-A661-8544-8DAC-C9FD547B9266}"/>
              </a:ext>
            </a:extLst>
          </p:cNvPr>
          <p:cNvSpPr/>
          <p:nvPr/>
        </p:nvSpPr>
        <p:spPr>
          <a:xfrm>
            <a:off x="4420540" y="5031689"/>
            <a:ext cx="302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≈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3F59E37C-0CB0-5145-BB65-EE0917470692}"/>
              </a:ext>
            </a:extLst>
          </p:cNvPr>
          <p:cNvSpPr/>
          <p:nvPr/>
        </p:nvSpPr>
        <p:spPr>
          <a:xfrm>
            <a:off x="4723459" y="5047193"/>
            <a:ext cx="893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0,43</a:t>
            </a:r>
          </a:p>
        </p:txBody>
      </p:sp>
    </p:spTree>
    <p:extLst>
      <p:ext uri="{BB962C8B-B14F-4D97-AF65-F5344CB8AC3E}">
        <p14:creationId xmlns:p14="http://schemas.microsoft.com/office/powerpoint/2010/main" val="35228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7" grpId="0"/>
      <p:bldP spid="18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F4638F5-D3A4-4049-9048-5A36844A01F3}"/>
              </a:ext>
            </a:extLst>
          </p:cNvPr>
          <p:cNvSpPr/>
          <p:nvPr/>
        </p:nvSpPr>
        <p:spPr>
          <a:xfrm>
            <a:off x="4118881" y="118278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7915E92-3638-F24F-AB72-16500B12B866}"/>
              </a:ext>
            </a:extLst>
          </p:cNvPr>
          <p:cNvSpPr/>
          <p:nvPr/>
        </p:nvSpPr>
        <p:spPr>
          <a:xfrm>
            <a:off x="3209239" y="885316"/>
            <a:ext cx="3542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Skriv talen i decimalform.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16977B8-0EF8-1941-85BE-6F3EFFB2B7C7}"/>
              </a:ext>
            </a:extLst>
          </p:cNvPr>
          <p:cNvSpPr/>
          <p:nvPr/>
        </p:nvSpPr>
        <p:spPr>
          <a:xfrm>
            <a:off x="2141597" y="1613354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a)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27790A3-66B5-5F4B-AD15-6DAF41E70446}"/>
              </a:ext>
            </a:extLst>
          </p:cNvPr>
          <p:cNvSpPr/>
          <p:nvPr/>
        </p:nvSpPr>
        <p:spPr>
          <a:xfrm>
            <a:off x="3593018" y="1575802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b)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F93AB3E-475E-8249-B96F-EEC6BEAB09AA}"/>
              </a:ext>
            </a:extLst>
          </p:cNvPr>
          <p:cNvSpPr/>
          <p:nvPr/>
        </p:nvSpPr>
        <p:spPr>
          <a:xfrm>
            <a:off x="2111156" y="2638726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</a:t>
            </a:r>
            <a:r>
              <a:rPr lang="sv-SE" sz="2000" dirty="0"/>
              <a:t>)</a:t>
            </a:r>
          </a:p>
        </p:txBody>
      </p:sp>
      <p:grpSp>
        <p:nvGrpSpPr>
          <p:cNvPr id="76" name="Grupp 75">
            <a:extLst>
              <a:ext uri="{FF2B5EF4-FFF2-40B4-BE49-F238E27FC236}">
                <a16:creationId xmlns:a16="http://schemas.microsoft.com/office/drawing/2014/main" id="{44EB1B46-DD3C-944B-B925-E5042B5561D7}"/>
              </a:ext>
            </a:extLst>
          </p:cNvPr>
          <p:cNvGrpSpPr/>
          <p:nvPr/>
        </p:nvGrpSpPr>
        <p:grpSpPr>
          <a:xfrm>
            <a:off x="2512156" y="1491515"/>
            <a:ext cx="787840" cy="674033"/>
            <a:chOff x="1265994" y="1381800"/>
            <a:chExt cx="787840" cy="674033"/>
          </a:xfrm>
        </p:grpSpPr>
        <p:sp>
          <p:nvSpPr>
            <p:cNvPr id="73" name="Rektangel 72">
              <a:extLst>
                <a:ext uri="{FF2B5EF4-FFF2-40B4-BE49-F238E27FC236}">
                  <a16:creationId xmlns:a16="http://schemas.microsoft.com/office/drawing/2014/main" id="{6C259F04-9E5C-534E-8EC2-367B313C8D85}"/>
                </a:ext>
              </a:extLst>
            </p:cNvPr>
            <p:cNvSpPr/>
            <p:nvPr/>
          </p:nvSpPr>
          <p:spPr>
            <a:xfrm>
              <a:off x="1355439" y="1381800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3</a:t>
              </a:r>
            </a:p>
          </p:txBody>
        </p:sp>
        <p:sp>
          <p:nvSpPr>
            <p:cNvPr id="74" name="Rektangel 73">
              <a:extLst>
                <a:ext uri="{FF2B5EF4-FFF2-40B4-BE49-F238E27FC236}">
                  <a16:creationId xmlns:a16="http://schemas.microsoft.com/office/drawing/2014/main" id="{2AF2AB73-1446-B64A-9362-50A439021448}"/>
                </a:ext>
              </a:extLst>
            </p:cNvPr>
            <p:cNvSpPr/>
            <p:nvPr/>
          </p:nvSpPr>
          <p:spPr>
            <a:xfrm>
              <a:off x="1265994" y="1655723"/>
              <a:ext cx="7878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10</a:t>
              </a:r>
            </a:p>
          </p:txBody>
        </p:sp>
        <p:cxnSp>
          <p:nvCxnSpPr>
            <p:cNvPr id="75" name="Rak 74">
              <a:extLst>
                <a:ext uri="{FF2B5EF4-FFF2-40B4-BE49-F238E27FC236}">
                  <a16:creationId xmlns:a16="http://schemas.microsoft.com/office/drawing/2014/main" id="{E1468B38-109D-5B49-A149-0AF7054B7875}"/>
                </a:ext>
              </a:extLst>
            </p:cNvPr>
            <p:cNvCxnSpPr>
              <a:cxnSpLocks/>
            </p:cNvCxnSpPr>
            <p:nvPr/>
          </p:nvCxnSpPr>
          <p:spPr>
            <a:xfrm>
              <a:off x="1355439" y="1715458"/>
              <a:ext cx="28871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0" name="Grupp 79">
            <a:extLst>
              <a:ext uri="{FF2B5EF4-FFF2-40B4-BE49-F238E27FC236}">
                <a16:creationId xmlns:a16="http://schemas.microsoft.com/office/drawing/2014/main" id="{613021D8-8DB8-104D-8949-6FD479A05A1B}"/>
              </a:ext>
            </a:extLst>
          </p:cNvPr>
          <p:cNvGrpSpPr/>
          <p:nvPr/>
        </p:nvGrpSpPr>
        <p:grpSpPr>
          <a:xfrm>
            <a:off x="3880113" y="1453963"/>
            <a:ext cx="787840" cy="662586"/>
            <a:chOff x="1196155" y="1381800"/>
            <a:chExt cx="787840" cy="662586"/>
          </a:xfrm>
        </p:grpSpPr>
        <p:sp>
          <p:nvSpPr>
            <p:cNvPr id="81" name="Rektangel 80">
              <a:extLst>
                <a:ext uri="{FF2B5EF4-FFF2-40B4-BE49-F238E27FC236}">
                  <a16:creationId xmlns:a16="http://schemas.microsoft.com/office/drawing/2014/main" id="{86A12E36-13E1-1B48-A928-DA3C827DD619}"/>
                </a:ext>
              </a:extLst>
            </p:cNvPr>
            <p:cNvSpPr/>
            <p:nvPr/>
          </p:nvSpPr>
          <p:spPr>
            <a:xfrm>
              <a:off x="1355439" y="1381800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7</a:t>
              </a:r>
            </a:p>
          </p:txBody>
        </p:sp>
        <p:sp>
          <p:nvSpPr>
            <p:cNvPr id="82" name="Rektangel 81">
              <a:extLst>
                <a:ext uri="{FF2B5EF4-FFF2-40B4-BE49-F238E27FC236}">
                  <a16:creationId xmlns:a16="http://schemas.microsoft.com/office/drawing/2014/main" id="{BF86FBE0-E638-4948-B8CB-4FF72F81DE80}"/>
                </a:ext>
              </a:extLst>
            </p:cNvPr>
            <p:cNvSpPr/>
            <p:nvPr/>
          </p:nvSpPr>
          <p:spPr>
            <a:xfrm>
              <a:off x="1196155" y="1644276"/>
              <a:ext cx="7878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100</a:t>
              </a:r>
            </a:p>
          </p:txBody>
        </p:sp>
        <p:cxnSp>
          <p:nvCxnSpPr>
            <p:cNvPr id="83" name="Rak 82">
              <a:extLst>
                <a:ext uri="{FF2B5EF4-FFF2-40B4-BE49-F238E27FC236}">
                  <a16:creationId xmlns:a16="http://schemas.microsoft.com/office/drawing/2014/main" id="{05914730-A302-DA42-9832-D80AE07BE69D}"/>
                </a:ext>
              </a:extLst>
            </p:cNvPr>
            <p:cNvCxnSpPr>
              <a:cxnSpLocks/>
            </p:cNvCxnSpPr>
            <p:nvPr/>
          </p:nvCxnSpPr>
          <p:spPr>
            <a:xfrm>
              <a:off x="1316029" y="1709505"/>
              <a:ext cx="3503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5" name="Rektangel 84">
            <a:extLst>
              <a:ext uri="{FF2B5EF4-FFF2-40B4-BE49-F238E27FC236}">
                <a16:creationId xmlns:a16="http://schemas.microsoft.com/office/drawing/2014/main" id="{EB724895-4EA3-4C42-8EB5-E7DF338787F4}"/>
              </a:ext>
            </a:extLst>
          </p:cNvPr>
          <p:cNvSpPr/>
          <p:nvPr/>
        </p:nvSpPr>
        <p:spPr>
          <a:xfrm>
            <a:off x="5351972" y="1592461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c)</a:t>
            </a:r>
          </a:p>
        </p:txBody>
      </p:sp>
      <p:grpSp>
        <p:nvGrpSpPr>
          <p:cNvPr id="94" name="Grupp 93">
            <a:extLst>
              <a:ext uri="{FF2B5EF4-FFF2-40B4-BE49-F238E27FC236}">
                <a16:creationId xmlns:a16="http://schemas.microsoft.com/office/drawing/2014/main" id="{E1514F28-0041-C548-8BA2-AC51B6E8D1E9}"/>
              </a:ext>
            </a:extLst>
          </p:cNvPr>
          <p:cNvGrpSpPr/>
          <p:nvPr/>
        </p:nvGrpSpPr>
        <p:grpSpPr>
          <a:xfrm>
            <a:off x="2400835" y="2517720"/>
            <a:ext cx="758463" cy="668261"/>
            <a:chOff x="2400835" y="2517720"/>
            <a:chExt cx="758463" cy="668261"/>
          </a:xfrm>
        </p:grpSpPr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E1EA3560-A028-4A48-9EA1-A520B00F3D6A}"/>
                </a:ext>
              </a:extLst>
            </p:cNvPr>
            <p:cNvGrpSpPr/>
            <p:nvPr/>
          </p:nvGrpSpPr>
          <p:grpSpPr>
            <a:xfrm>
              <a:off x="2400835" y="2517720"/>
              <a:ext cx="619199" cy="668261"/>
              <a:chOff x="4295874" y="1149246"/>
              <a:chExt cx="619199" cy="668261"/>
            </a:xfrm>
          </p:grpSpPr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EB732D24-AF64-EC4D-847A-033EE6235C1E}"/>
                  </a:ext>
                </a:extLst>
              </p:cNvPr>
              <p:cNvSpPr/>
              <p:nvPr/>
            </p:nvSpPr>
            <p:spPr>
              <a:xfrm>
                <a:off x="4295874" y="1267801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C285B2C4-0317-9546-92FF-5E79F62D05BD}"/>
                  </a:ext>
                </a:extLst>
              </p:cNvPr>
              <p:cNvSpPr/>
              <p:nvPr/>
            </p:nvSpPr>
            <p:spPr>
              <a:xfrm>
                <a:off x="4464469" y="1149246"/>
                <a:ext cx="27283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3</a:t>
                </a:r>
              </a:p>
            </p:txBody>
          </p: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9BEF77A8-6E20-DA44-A805-414ABDD86B8D}"/>
                  </a:ext>
                </a:extLst>
              </p:cNvPr>
              <p:cNvSpPr/>
              <p:nvPr/>
            </p:nvSpPr>
            <p:spPr>
              <a:xfrm>
                <a:off x="4391446" y="1417397"/>
                <a:ext cx="52362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10</a:t>
                </a:r>
              </a:p>
            </p:txBody>
          </p:sp>
          <p:cxnSp>
            <p:nvCxnSpPr>
              <p:cNvPr id="16" name="Rak 15">
                <a:extLst>
                  <a:ext uri="{FF2B5EF4-FFF2-40B4-BE49-F238E27FC236}">
                    <a16:creationId xmlns:a16="http://schemas.microsoft.com/office/drawing/2014/main" id="{5A0C3C22-C5CD-8D4F-A6E2-F81E3B8FBB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03610" y="1470382"/>
                <a:ext cx="27203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91" name="Rektangel 90">
              <a:extLst>
                <a:ext uri="{FF2B5EF4-FFF2-40B4-BE49-F238E27FC236}">
                  <a16:creationId xmlns:a16="http://schemas.microsoft.com/office/drawing/2014/main" id="{7D85B3EA-8886-B246-8C20-E8C5F2E292B5}"/>
                </a:ext>
              </a:extLst>
            </p:cNvPr>
            <p:cNvSpPr/>
            <p:nvPr/>
          </p:nvSpPr>
          <p:spPr>
            <a:xfrm>
              <a:off x="2856510" y="2645278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=</a:t>
              </a:r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95" name="Grupp 94">
            <a:extLst>
              <a:ext uri="{FF2B5EF4-FFF2-40B4-BE49-F238E27FC236}">
                <a16:creationId xmlns:a16="http://schemas.microsoft.com/office/drawing/2014/main" id="{195B4D36-989B-6C4C-A276-889B3A762DB9}"/>
              </a:ext>
            </a:extLst>
          </p:cNvPr>
          <p:cNvGrpSpPr/>
          <p:nvPr/>
        </p:nvGrpSpPr>
        <p:grpSpPr>
          <a:xfrm>
            <a:off x="2915289" y="2626514"/>
            <a:ext cx="812866" cy="419631"/>
            <a:chOff x="4295874" y="1248280"/>
            <a:chExt cx="812866" cy="419631"/>
          </a:xfrm>
        </p:grpSpPr>
        <p:sp>
          <p:nvSpPr>
            <p:cNvPr id="96" name="Rektangel 95">
              <a:extLst>
                <a:ext uri="{FF2B5EF4-FFF2-40B4-BE49-F238E27FC236}">
                  <a16:creationId xmlns:a16="http://schemas.microsoft.com/office/drawing/2014/main" id="{C73ADE39-F116-E34C-8918-542FB4DA077C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97" name="Rektangel 96">
              <a:extLst>
                <a:ext uri="{FF2B5EF4-FFF2-40B4-BE49-F238E27FC236}">
                  <a16:creationId xmlns:a16="http://schemas.microsoft.com/office/drawing/2014/main" id="{859FEC15-F78E-0E4E-96DC-3D94D21ED3FF}"/>
                </a:ext>
              </a:extLst>
            </p:cNvPr>
            <p:cNvSpPr/>
            <p:nvPr/>
          </p:nvSpPr>
          <p:spPr>
            <a:xfrm>
              <a:off x="4466154" y="1248280"/>
              <a:ext cx="64258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0,3</a:t>
              </a:r>
            </a:p>
          </p:txBody>
        </p:sp>
      </p:grpSp>
      <p:grpSp>
        <p:nvGrpSpPr>
          <p:cNvPr id="137" name="Grupp 136">
            <a:extLst>
              <a:ext uri="{FF2B5EF4-FFF2-40B4-BE49-F238E27FC236}">
                <a16:creationId xmlns:a16="http://schemas.microsoft.com/office/drawing/2014/main" id="{A85A6848-B3FA-9C4A-98D9-1B445C8008AF}"/>
              </a:ext>
            </a:extLst>
          </p:cNvPr>
          <p:cNvGrpSpPr/>
          <p:nvPr/>
        </p:nvGrpSpPr>
        <p:grpSpPr>
          <a:xfrm>
            <a:off x="4986847" y="2597749"/>
            <a:ext cx="2453233" cy="490884"/>
            <a:chOff x="4534697" y="2588759"/>
            <a:chExt cx="2453233" cy="490884"/>
          </a:xfrm>
        </p:grpSpPr>
        <p:grpSp>
          <p:nvGrpSpPr>
            <p:cNvPr id="44" name="Grupp 43">
              <a:extLst>
                <a:ext uri="{FF2B5EF4-FFF2-40B4-BE49-F238E27FC236}">
                  <a16:creationId xmlns:a16="http://schemas.microsoft.com/office/drawing/2014/main" id="{6D882DD7-4E42-4B4E-BEB3-BD98DAD77E4F}"/>
                </a:ext>
              </a:extLst>
            </p:cNvPr>
            <p:cNvGrpSpPr/>
            <p:nvPr/>
          </p:nvGrpSpPr>
          <p:grpSpPr>
            <a:xfrm>
              <a:off x="4534697" y="2588759"/>
              <a:ext cx="2453233" cy="481491"/>
              <a:chOff x="5448738" y="2756527"/>
              <a:chExt cx="2453233" cy="481491"/>
            </a:xfrm>
          </p:grpSpPr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A9F8A37-F9EB-7B46-999D-7BC0CF49AA21}"/>
                  </a:ext>
                </a:extLst>
              </p:cNvPr>
              <p:cNvSpPr/>
              <p:nvPr/>
            </p:nvSpPr>
            <p:spPr>
              <a:xfrm>
                <a:off x="5448738" y="2766440"/>
                <a:ext cx="2453233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       = 0,1. Alltså är        = 0,3. 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r>
                  <a:rPr lang="sv-SE" sz="1400" dirty="0"/>
                  <a:t> 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77D957F6-7A3A-214F-AB64-8E67ADBE6C3A}"/>
                  </a:ext>
                </a:extLst>
              </p:cNvPr>
              <p:cNvSpPr/>
              <p:nvPr/>
            </p:nvSpPr>
            <p:spPr>
              <a:xfrm>
                <a:off x="5531135" y="2756527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F1E63B4E-6C53-DE4B-9B77-90B3C17D726A}"/>
                  </a:ext>
                </a:extLst>
              </p:cNvPr>
              <p:cNvSpPr/>
              <p:nvPr/>
            </p:nvSpPr>
            <p:spPr>
              <a:xfrm>
                <a:off x="5481791" y="2930241"/>
                <a:ext cx="3797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10</a:t>
                </a:r>
              </a:p>
            </p:txBody>
          </p:sp>
          <p:cxnSp>
            <p:nvCxnSpPr>
              <p:cNvPr id="48" name="Rak 47">
                <a:extLst>
                  <a:ext uri="{FF2B5EF4-FFF2-40B4-BE49-F238E27FC236}">
                    <a16:creationId xmlns:a16="http://schemas.microsoft.com/office/drawing/2014/main" id="{BB4E2C6C-85DD-954C-B500-65037C978F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8800" y="2994337"/>
                <a:ext cx="14577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00" name="Rektangel 99">
              <a:extLst>
                <a:ext uri="{FF2B5EF4-FFF2-40B4-BE49-F238E27FC236}">
                  <a16:creationId xmlns:a16="http://schemas.microsoft.com/office/drawing/2014/main" id="{59662761-CF9A-3E43-82FE-C2F01D223F98}"/>
                </a:ext>
              </a:extLst>
            </p:cNvPr>
            <p:cNvSpPr/>
            <p:nvPr/>
          </p:nvSpPr>
          <p:spPr>
            <a:xfrm>
              <a:off x="5891016" y="2598152"/>
              <a:ext cx="27283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3</a:t>
              </a:r>
            </a:p>
          </p:txBody>
        </p:sp>
        <p:sp>
          <p:nvSpPr>
            <p:cNvPr id="101" name="Rektangel 100">
              <a:extLst>
                <a:ext uri="{FF2B5EF4-FFF2-40B4-BE49-F238E27FC236}">
                  <a16:creationId xmlns:a16="http://schemas.microsoft.com/office/drawing/2014/main" id="{41D9D1C7-2282-A645-A670-9DCA8EA05647}"/>
                </a:ext>
              </a:extLst>
            </p:cNvPr>
            <p:cNvSpPr/>
            <p:nvPr/>
          </p:nvSpPr>
          <p:spPr>
            <a:xfrm>
              <a:off x="5841672" y="2771866"/>
              <a:ext cx="3797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10</a:t>
              </a:r>
            </a:p>
          </p:txBody>
        </p:sp>
        <p:cxnSp>
          <p:nvCxnSpPr>
            <p:cNvPr id="102" name="Rak 101">
              <a:extLst>
                <a:ext uri="{FF2B5EF4-FFF2-40B4-BE49-F238E27FC236}">
                  <a16:creationId xmlns:a16="http://schemas.microsoft.com/office/drawing/2014/main" id="{9398AAD9-4D42-5A46-90C5-D12C0D3F84BE}"/>
                </a:ext>
              </a:extLst>
            </p:cNvPr>
            <p:cNvCxnSpPr>
              <a:cxnSpLocks/>
            </p:cNvCxnSpPr>
            <p:nvPr/>
          </p:nvCxnSpPr>
          <p:spPr>
            <a:xfrm>
              <a:off x="5958681" y="2835962"/>
              <a:ext cx="1457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9" name="Rektangel 118">
            <a:extLst>
              <a:ext uri="{FF2B5EF4-FFF2-40B4-BE49-F238E27FC236}">
                <a16:creationId xmlns:a16="http://schemas.microsoft.com/office/drawing/2014/main" id="{480DDEBE-99FE-394E-8614-D7A292547FD5}"/>
              </a:ext>
            </a:extLst>
          </p:cNvPr>
          <p:cNvSpPr/>
          <p:nvPr/>
        </p:nvSpPr>
        <p:spPr>
          <a:xfrm>
            <a:off x="2144870" y="3541166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</a:t>
            </a:r>
            <a:r>
              <a:rPr lang="sv-SE" sz="2000" dirty="0"/>
              <a:t>)</a:t>
            </a:r>
          </a:p>
        </p:txBody>
      </p:sp>
      <p:grpSp>
        <p:nvGrpSpPr>
          <p:cNvPr id="125" name="Grupp 124">
            <a:extLst>
              <a:ext uri="{FF2B5EF4-FFF2-40B4-BE49-F238E27FC236}">
                <a16:creationId xmlns:a16="http://schemas.microsoft.com/office/drawing/2014/main" id="{DAADAE53-7097-624E-8B36-38E0BFA754DE}"/>
              </a:ext>
            </a:extLst>
          </p:cNvPr>
          <p:cNvGrpSpPr/>
          <p:nvPr/>
        </p:nvGrpSpPr>
        <p:grpSpPr>
          <a:xfrm>
            <a:off x="2434549" y="3401663"/>
            <a:ext cx="787719" cy="712519"/>
            <a:chOff x="2400835" y="2499223"/>
            <a:chExt cx="787719" cy="712519"/>
          </a:xfrm>
        </p:grpSpPr>
        <p:grpSp>
          <p:nvGrpSpPr>
            <p:cNvPr id="126" name="Grupp 125">
              <a:extLst>
                <a:ext uri="{FF2B5EF4-FFF2-40B4-BE49-F238E27FC236}">
                  <a16:creationId xmlns:a16="http://schemas.microsoft.com/office/drawing/2014/main" id="{F8D19780-1D4E-BF4C-9F28-AAA73D08417D}"/>
                </a:ext>
              </a:extLst>
            </p:cNvPr>
            <p:cNvGrpSpPr/>
            <p:nvPr/>
          </p:nvGrpSpPr>
          <p:grpSpPr>
            <a:xfrm>
              <a:off x="2400835" y="2499223"/>
              <a:ext cx="664712" cy="712519"/>
              <a:chOff x="4295874" y="1130749"/>
              <a:chExt cx="664712" cy="712519"/>
            </a:xfrm>
          </p:grpSpPr>
          <p:sp>
            <p:nvSpPr>
              <p:cNvPr id="128" name="Rektangel 127">
                <a:extLst>
                  <a:ext uri="{FF2B5EF4-FFF2-40B4-BE49-F238E27FC236}">
                    <a16:creationId xmlns:a16="http://schemas.microsoft.com/office/drawing/2014/main" id="{3A88D987-F3FC-4B48-979C-BBF2A52E5361}"/>
                  </a:ext>
                </a:extLst>
              </p:cNvPr>
              <p:cNvSpPr/>
              <p:nvPr/>
            </p:nvSpPr>
            <p:spPr>
              <a:xfrm>
                <a:off x="4295874" y="1267801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  <p:sp>
            <p:nvSpPr>
              <p:cNvPr id="129" name="Rektangel 128">
                <a:extLst>
                  <a:ext uri="{FF2B5EF4-FFF2-40B4-BE49-F238E27FC236}">
                    <a16:creationId xmlns:a16="http://schemas.microsoft.com/office/drawing/2014/main" id="{04ACC632-24E3-DD44-9334-5DF6A8884C8F}"/>
                  </a:ext>
                </a:extLst>
              </p:cNvPr>
              <p:cNvSpPr/>
              <p:nvPr/>
            </p:nvSpPr>
            <p:spPr>
              <a:xfrm>
                <a:off x="4469093" y="1130749"/>
                <a:ext cx="27283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7</a:t>
                </a:r>
              </a:p>
            </p:txBody>
          </p:sp>
          <p:sp>
            <p:nvSpPr>
              <p:cNvPr id="130" name="Rektangel 129">
                <a:extLst>
                  <a:ext uri="{FF2B5EF4-FFF2-40B4-BE49-F238E27FC236}">
                    <a16:creationId xmlns:a16="http://schemas.microsoft.com/office/drawing/2014/main" id="{13789BAB-0DF5-DC41-B7A3-D49AA792DDA1}"/>
                  </a:ext>
                </a:extLst>
              </p:cNvPr>
              <p:cNvSpPr/>
              <p:nvPr/>
            </p:nvSpPr>
            <p:spPr>
              <a:xfrm>
                <a:off x="4318000" y="1443158"/>
                <a:ext cx="64258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100</a:t>
                </a:r>
              </a:p>
            </p:txBody>
          </p:sp>
          <p:cxnSp>
            <p:nvCxnSpPr>
              <p:cNvPr id="131" name="Rak 130">
                <a:extLst>
                  <a:ext uri="{FF2B5EF4-FFF2-40B4-BE49-F238E27FC236}">
                    <a16:creationId xmlns:a16="http://schemas.microsoft.com/office/drawing/2014/main" id="{07B64F40-20B6-B447-A5BC-A1576B397C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6505" y="1476858"/>
                <a:ext cx="403133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27" name="Rektangel 126">
              <a:extLst>
                <a:ext uri="{FF2B5EF4-FFF2-40B4-BE49-F238E27FC236}">
                  <a16:creationId xmlns:a16="http://schemas.microsoft.com/office/drawing/2014/main" id="{9E4CAE72-6C6E-2343-A8C2-91C7FB17B84D}"/>
                </a:ext>
              </a:extLst>
            </p:cNvPr>
            <p:cNvSpPr/>
            <p:nvPr/>
          </p:nvSpPr>
          <p:spPr>
            <a:xfrm>
              <a:off x="2885766" y="2657714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=</a:t>
              </a:r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132" name="Grupp 131">
            <a:extLst>
              <a:ext uri="{FF2B5EF4-FFF2-40B4-BE49-F238E27FC236}">
                <a16:creationId xmlns:a16="http://schemas.microsoft.com/office/drawing/2014/main" id="{C9A74A76-91E8-5244-957F-42BBFA4D8291}"/>
              </a:ext>
            </a:extLst>
          </p:cNvPr>
          <p:cNvGrpSpPr/>
          <p:nvPr/>
        </p:nvGrpSpPr>
        <p:grpSpPr>
          <a:xfrm>
            <a:off x="2949003" y="3528954"/>
            <a:ext cx="958120" cy="419631"/>
            <a:chOff x="4295874" y="1248280"/>
            <a:chExt cx="958120" cy="419631"/>
          </a:xfrm>
        </p:grpSpPr>
        <p:sp>
          <p:nvSpPr>
            <p:cNvPr id="133" name="Rektangel 132">
              <a:extLst>
                <a:ext uri="{FF2B5EF4-FFF2-40B4-BE49-F238E27FC236}">
                  <a16:creationId xmlns:a16="http://schemas.microsoft.com/office/drawing/2014/main" id="{217296B5-FBEA-414F-B34B-8EDEEFE44880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134" name="Rektangel 133">
              <a:extLst>
                <a:ext uri="{FF2B5EF4-FFF2-40B4-BE49-F238E27FC236}">
                  <a16:creationId xmlns:a16="http://schemas.microsoft.com/office/drawing/2014/main" id="{06258E05-66E7-1E46-A82C-EB57B6D28598}"/>
                </a:ext>
              </a:extLst>
            </p:cNvPr>
            <p:cNvSpPr/>
            <p:nvPr/>
          </p:nvSpPr>
          <p:spPr>
            <a:xfrm>
              <a:off x="4466154" y="1248280"/>
              <a:ext cx="7878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0,07</a:t>
              </a:r>
            </a:p>
          </p:txBody>
        </p:sp>
      </p:grpSp>
      <p:grpSp>
        <p:nvGrpSpPr>
          <p:cNvPr id="138" name="Grupp 137">
            <a:extLst>
              <a:ext uri="{FF2B5EF4-FFF2-40B4-BE49-F238E27FC236}">
                <a16:creationId xmlns:a16="http://schemas.microsoft.com/office/drawing/2014/main" id="{643870AA-07AA-7B46-B134-5601864F5AF2}"/>
              </a:ext>
            </a:extLst>
          </p:cNvPr>
          <p:cNvGrpSpPr/>
          <p:nvPr/>
        </p:nvGrpSpPr>
        <p:grpSpPr>
          <a:xfrm>
            <a:off x="4997376" y="3444575"/>
            <a:ext cx="2727580" cy="490884"/>
            <a:chOff x="4534699" y="2584921"/>
            <a:chExt cx="2727580" cy="490884"/>
          </a:xfrm>
        </p:grpSpPr>
        <p:grpSp>
          <p:nvGrpSpPr>
            <p:cNvPr id="139" name="Grupp 138">
              <a:extLst>
                <a:ext uri="{FF2B5EF4-FFF2-40B4-BE49-F238E27FC236}">
                  <a16:creationId xmlns:a16="http://schemas.microsoft.com/office/drawing/2014/main" id="{B48A3DCB-DDDF-124D-93C1-24E8DB66E068}"/>
                </a:ext>
              </a:extLst>
            </p:cNvPr>
            <p:cNvGrpSpPr/>
            <p:nvPr/>
          </p:nvGrpSpPr>
          <p:grpSpPr>
            <a:xfrm>
              <a:off x="4534699" y="2588759"/>
              <a:ext cx="2727580" cy="481491"/>
              <a:chOff x="5448740" y="2756527"/>
              <a:chExt cx="2727580" cy="481491"/>
            </a:xfrm>
          </p:grpSpPr>
          <p:sp>
            <p:nvSpPr>
              <p:cNvPr id="143" name="Rektangel 142">
                <a:extLst>
                  <a:ext uri="{FF2B5EF4-FFF2-40B4-BE49-F238E27FC236}">
                    <a16:creationId xmlns:a16="http://schemas.microsoft.com/office/drawing/2014/main" id="{45546A4A-7C4B-934C-8731-2EBF50983FAB}"/>
                  </a:ext>
                </a:extLst>
              </p:cNvPr>
              <p:cNvSpPr/>
              <p:nvPr/>
            </p:nvSpPr>
            <p:spPr>
              <a:xfrm>
                <a:off x="5448740" y="2766440"/>
                <a:ext cx="2727580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         = 0,01. Alltså är          = 0,07. 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r>
                  <a:rPr lang="sv-SE" sz="1400" dirty="0"/>
                  <a:t> 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4" name="Rektangel 143">
                <a:extLst>
                  <a:ext uri="{FF2B5EF4-FFF2-40B4-BE49-F238E27FC236}">
                    <a16:creationId xmlns:a16="http://schemas.microsoft.com/office/drawing/2014/main" id="{1169B1EF-FB02-7D45-B304-50FCFE67DDC0}"/>
                  </a:ext>
                </a:extLst>
              </p:cNvPr>
              <p:cNvSpPr/>
              <p:nvPr/>
            </p:nvSpPr>
            <p:spPr>
              <a:xfrm>
                <a:off x="5586853" y="2756527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145" name="Rektangel 144">
                <a:extLst>
                  <a:ext uri="{FF2B5EF4-FFF2-40B4-BE49-F238E27FC236}">
                    <a16:creationId xmlns:a16="http://schemas.microsoft.com/office/drawing/2014/main" id="{E1CC2A02-4D41-1C44-B93A-BFBB46D2AC68}"/>
                  </a:ext>
                </a:extLst>
              </p:cNvPr>
              <p:cNvSpPr/>
              <p:nvPr/>
            </p:nvSpPr>
            <p:spPr>
              <a:xfrm>
                <a:off x="5481790" y="2930241"/>
                <a:ext cx="48551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100</a:t>
                </a:r>
              </a:p>
            </p:txBody>
          </p:sp>
          <p:cxnSp>
            <p:nvCxnSpPr>
              <p:cNvPr id="146" name="Rak 145">
                <a:extLst>
                  <a:ext uri="{FF2B5EF4-FFF2-40B4-BE49-F238E27FC236}">
                    <a16:creationId xmlns:a16="http://schemas.microsoft.com/office/drawing/2014/main" id="{A6389AFB-1465-3446-BBE4-151C0F0F4E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8800" y="2994337"/>
                <a:ext cx="2301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40" name="Rektangel 139">
              <a:extLst>
                <a:ext uri="{FF2B5EF4-FFF2-40B4-BE49-F238E27FC236}">
                  <a16:creationId xmlns:a16="http://schemas.microsoft.com/office/drawing/2014/main" id="{AD0E4572-B43E-AA47-9D7A-E6935C3877BD}"/>
                </a:ext>
              </a:extLst>
            </p:cNvPr>
            <p:cNvSpPr/>
            <p:nvPr/>
          </p:nvSpPr>
          <p:spPr>
            <a:xfrm>
              <a:off x="6169029" y="2584921"/>
              <a:ext cx="27283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7</a:t>
              </a:r>
            </a:p>
          </p:txBody>
        </p:sp>
        <p:sp>
          <p:nvSpPr>
            <p:cNvPr id="141" name="Rektangel 140">
              <a:extLst>
                <a:ext uri="{FF2B5EF4-FFF2-40B4-BE49-F238E27FC236}">
                  <a16:creationId xmlns:a16="http://schemas.microsoft.com/office/drawing/2014/main" id="{5BC61A92-E006-EF42-82A4-4B8B90F0F1A7}"/>
                </a:ext>
              </a:extLst>
            </p:cNvPr>
            <p:cNvSpPr/>
            <p:nvPr/>
          </p:nvSpPr>
          <p:spPr>
            <a:xfrm>
              <a:off x="6058447" y="2768028"/>
              <a:ext cx="4855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100</a:t>
              </a:r>
            </a:p>
          </p:txBody>
        </p:sp>
        <p:cxnSp>
          <p:nvCxnSpPr>
            <p:cNvPr id="142" name="Rak 141">
              <a:extLst>
                <a:ext uri="{FF2B5EF4-FFF2-40B4-BE49-F238E27FC236}">
                  <a16:creationId xmlns:a16="http://schemas.microsoft.com/office/drawing/2014/main" id="{A42F48E0-451A-E149-AC8D-7C2B45C62B01}"/>
                </a:ext>
              </a:extLst>
            </p:cNvPr>
            <p:cNvCxnSpPr>
              <a:cxnSpLocks/>
            </p:cNvCxnSpPr>
            <p:nvPr/>
          </p:nvCxnSpPr>
          <p:spPr>
            <a:xfrm>
              <a:off x="6156680" y="2831829"/>
              <a:ext cx="26258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9" name="Rektangel 148">
            <a:extLst>
              <a:ext uri="{FF2B5EF4-FFF2-40B4-BE49-F238E27FC236}">
                <a16:creationId xmlns:a16="http://schemas.microsoft.com/office/drawing/2014/main" id="{85590299-AA9F-F143-8926-46A3FF6A3395}"/>
              </a:ext>
            </a:extLst>
          </p:cNvPr>
          <p:cNvSpPr/>
          <p:nvPr/>
        </p:nvSpPr>
        <p:spPr>
          <a:xfrm>
            <a:off x="2144898" y="4415319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c</a:t>
            </a:r>
            <a:r>
              <a:rPr lang="sv-SE" sz="2000" dirty="0"/>
              <a:t>)</a:t>
            </a:r>
          </a:p>
        </p:txBody>
      </p:sp>
      <p:grpSp>
        <p:nvGrpSpPr>
          <p:cNvPr id="157" name="Grupp 156">
            <a:extLst>
              <a:ext uri="{FF2B5EF4-FFF2-40B4-BE49-F238E27FC236}">
                <a16:creationId xmlns:a16="http://schemas.microsoft.com/office/drawing/2014/main" id="{363A486C-4C72-8E4E-B3CC-655C8B7BF10D}"/>
              </a:ext>
            </a:extLst>
          </p:cNvPr>
          <p:cNvGrpSpPr/>
          <p:nvPr/>
        </p:nvGrpSpPr>
        <p:grpSpPr>
          <a:xfrm>
            <a:off x="2904697" y="4421221"/>
            <a:ext cx="1288209" cy="406419"/>
            <a:chOff x="4295874" y="1261492"/>
            <a:chExt cx="1288209" cy="406419"/>
          </a:xfrm>
        </p:grpSpPr>
        <p:sp>
          <p:nvSpPr>
            <p:cNvPr id="158" name="Rektangel 157">
              <a:extLst>
                <a:ext uri="{FF2B5EF4-FFF2-40B4-BE49-F238E27FC236}">
                  <a16:creationId xmlns:a16="http://schemas.microsoft.com/office/drawing/2014/main" id="{748AA060-7267-3743-A614-A5A6320E5987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159" name="Rektangel 158">
              <a:extLst>
                <a:ext uri="{FF2B5EF4-FFF2-40B4-BE49-F238E27FC236}">
                  <a16:creationId xmlns:a16="http://schemas.microsoft.com/office/drawing/2014/main" id="{85AA0C6B-9546-6B4E-BE19-0C979AE018F5}"/>
                </a:ext>
              </a:extLst>
            </p:cNvPr>
            <p:cNvSpPr/>
            <p:nvPr/>
          </p:nvSpPr>
          <p:spPr>
            <a:xfrm>
              <a:off x="4636790" y="1261492"/>
              <a:ext cx="94729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1,75</a:t>
              </a:r>
            </a:p>
          </p:txBody>
        </p:sp>
      </p:grpSp>
      <p:grpSp>
        <p:nvGrpSpPr>
          <p:cNvPr id="181" name="Grupp 180">
            <a:extLst>
              <a:ext uri="{FF2B5EF4-FFF2-40B4-BE49-F238E27FC236}">
                <a16:creationId xmlns:a16="http://schemas.microsoft.com/office/drawing/2014/main" id="{A117F04D-595E-2749-AE20-6A1FCFC0D4AC}"/>
              </a:ext>
            </a:extLst>
          </p:cNvPr>
          <p:cNvGrpSpPr/>
          <p:nvPr/>
        </p:nvGrpSpPr>
        <p:grpSpPr>
          <a:xfrm>
            <a:off x="5001666" y="4278600"/>
            <a:ext cx="2453234" cy="1231106"/>
            <a:chOff x="4489057" y="4393956"/>
            <a:chExt cx="2453234" cy="1231106"/>
          </a:xfrm>
        </p:grpSpPr>
        <p:grpSp>
          <p:nvGrpSpPr>
            <p:cNvPr id="161" name="Grupp 160">
              <a:extLst>
                <a:ext uri="{FF2B5EF4-FFF2-40B4-BE49-F238E27FC236}">
                  <a16:creationId xmlns:a16="http://schemas.microsoft.com/office/drawing/2014/main" id="{9B8FA039-71EA-6142-9529-E829024B0C27}"/>
                </a:ext>
              </a:extLst>
            </p:cNvPr>
            <p:cNvGrpSpPr/>
            <p:nvPr/>
          </p:nvGrpSpPr>
          <p:grpSpPr>
            <a:xfrm>
              <a:off x="4489057" y="4393956"/>
              <a:ext cx="2453234" cy="1231106"/>
              <a:chOff x="5448739" y="2766440"/>
              <a:chExt cx="2453234" cy="1231106"/>
            </a:xfrm>
          </p:grpSpPr>
          <p:sp>
            <p:nvSpPr>
              <p:cNvPr id="165" name="Rektangel 164">
                <a:extLst>
                  <a:ext uri="{FF2B5EF4-FFF2-40B4-BE49-F238E27FC236}">
                    <a16:creationId xmlns:a16="http://schemas.microsoft.com/office/drawing/2014/main" id="{D2286D3C-0A4F-C14D-8539-1EF47770F0DB}"/>
                  </a:ext>
                </a:extLst>
              </p:cNvPr>
              <p:cNvSpPr/>
              <p:nvPr/>
            </p:nvSpPr>
            <p:spPr>
              <a:xfrm>
                <a:off x="5448739" y="2766440"/>
                <a:ext cx="2453234" cy="1231106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        </a:t>
                </a:r>
              </a:p>
              <a:p>
                <a:r>
                  <a:rPr lang="sv-SE" sz="1400" dirty="0"/>
                  <a:t>       = 0,25 alltså är        = 0,75. </a:t>
                </a:r>
                <a:endParaRPr lang="sv-SE" sz="2000" dirty="0">
                  <a:solidFill>
                    <a:schemeClr val="bg1"/>
                  </a:solidFill>
                </a:endParaRPr>
              </a:p>
              <a:p>
                <a:endParaRPr lang="sv-SE" sz="1400" dirty="0"/>
              </a:p>
              <a:p>
                <a:r>
                  <a:rPr lang="sv-SE" sz="1400" dirty="0"/>
                  <a:t>Om du sedan lägger till en hel så får du 1,75.</a:t>
                </a:r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6" name="Rektangel 165">
                <a:extLst>
                  <a:ext uri="{FF2B5EF4-FFF2-40B4-BE49-F238E27FC236}">
                    <a16:creationId xmlns:a16="http://schemas.microsoft.com/office/drawing/2014/main" id="{C2D6983E-1706-6A4A-BF2A-686E5BBB53A4}"/>
                  </a:ext>
                </a:extLst>
              </p:cNvPr>
              <p:cNvSpPr/>
              <p:nvPr/>
            </p:nvSpPr>
            <p:spPr>
              <a:xfrm>
                <a:off x="5532875" y="2911356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167" name="Rektangel 166">
                <a:extLst>
                  <a:ext uri="{FF2B5EF4-FFF2-40B4-BE49-F238E27FC236}">
                    <a16:creationId xmlns:a16="http://schemas.microsoft.com/office/drawing/2014/main" id="{FE1B9C23-6438-194E-B6B6-D1F0EAE1A6C7}"/>
                  </a:ext>
                </a:extLst>
              </p:cNvPr>
              <p:cNvSpPr/>
              <p:nvPr/>
            </p:nvSpPr>
            <p:spPr>
              <a:xfrm>
                <a:off x="5537902" y="3092062"/>
                <a:ext cx="60489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4</a:t>
                </a:r>
              </a:p>
            </p:txBody>
          </p:sp>
          <p:cxnSp>
            <p:nvCxnSpPr>
              <p:cNvPr id="168" name="Rak 167">
                <a:extLst>
                  <a:ext uri="{FF2B5EF4-FFF2-40B4-BE49-F238E27FC236}">
                    <a16:creationId xmlns:a16="http://schemas.microsoft.com/office/drawing/2014/main" id="{4B154C8C-A88A-B74E-A018-FC689996E1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7301" y="3154047"/>
                <a:ext cx="13787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72" name="Rektangel 171">
              <a:extLst>
                <a:ext uri="{FF2B5EF4-FFF2-40B4-BE49-F238E27FC236}">
                  <a16:creationId xmlns:a16="http://schemas.microsoft.com/office/drawing/2014/main" id="{AF98A543-ECAE-5E4E-8361-DA21D4328993}"/>
                </a:ext>
              </a:extLst>
            </p:cNvPr>
            <p:cNvSpPr/>
            <p:nvPr/>
          </p:nvSpPr>
          <p:spPr>
            <a:xfrm>
              <a:off x="5930016" y="4530675"/>
              <a:ext cx="25638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3</a:t>
              </a:r>
            </a:p>
          </p:txBody>
        </p:sp>
        <p:sp>
          <p:nvSpPr>
            <p:cNvPr id="173" name="Rektangel 172">
              <a:extLst>
                <a:ext uri="{FF2B5EF4-FFF2-40B4-BE49-F238E27FC236}">
                  <a16:creationId xmlns:a16="http://schemas.microsoft.com/office/drawing/2014/main" id="{697B6B54-457B-1F4B-8ECD-0BBE1F1454DB}"/>
                </a:ext>
              </a:extLst>
            </p:cNvPr>
            <p:cNvSpPr/>
            <p:nvPr/>
          </p:nvSpPr>
          <p:spPr>
            <a:xfrm>
              <a:off x="5916019" y="4722104"/>
              <a:ext cx="25638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4</a:t>
              </a:r>
            </a:p>
          </p:txBody>
        </p:sp>
        <p:cxnSp>
          <p:nvCxnSpPr>
            <p:cNvPr id="174" name="Rak 173">
              <a:extLst>
                <a:ext uri="{FF2B5EF4-FFF2-40B4-BE49-F238E27FC236}">
                  <a16:creationId xmlns:a16="http://schemas.microsoft.com/office/drawing/2014/main" id="{C11766CD-87DD-CD4F-A2F8-B0956AF5A882}"/>
                </a:ext>
              </a:extLst>
            </p:cNvPr>
            <p:cNvCxnSpPr>
              <a:cxnSpLocks/>
            </p:cNvCxnSpPr>
            <p:nvPr/>
          </p:nvCxnSpPr>
          <p:spPr>
            <a:xfrm>
              <a:off x="5974843" y="4779390"/>
              <a:ext cx="16673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AC3587AA-76BB-5146-8F0A-21411DF95FF6}"/>
              </a:ext>
            </a:extLst>
          </p:cNvPr>
          <p:cNvGrpSpPr/>
          <p:nvPr/>
        </p:nvGrpSpPr>
        <p:grpSpPr>
          <a:xfrm>
            <a:off x="2355946" y="5851379"/>
            <a:ext cx="4355043" cy="418965"/>
            <a:chOff x="2763080" y="5857331"/>
            <a:chExt cx="4355043" cy="418965"/>
          </a:xfrm>
        </p:grpSpPr>
        <p:sp>
          <p:nvSpPr>
            <p:cNvPr id="58" name="Rektangel 57">
              <a:extLst>
                <a:ext uri="{FF2B5EF4-FFF2-40B4-BE49-F238E27FC236}">
                  <a16:creationId xmlns:a16="http://schemas.microsoft.com/office/drawing/2014/main" id="{4C417D97-ED70-1E45-AC55-C8B547EFA5CD}"/>
                </a:ext>
              </a:extLst>
            </p:cNvPr>
            <p:cNvSpPr/>
            <p:nvPr/>
          </p:nvSpPr>
          <p:spPr>
            <a:xfrm>
              <a:off x="2763080" y="5857331"/>
              <a:ext cx="9552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u="sng" dirty="0">
                  <a:latin typeface="Bradley Hand" pitchFamily="2" charset="77"/>
                </a:rPr>
                <a:t>Svar</a:t>
              </a:r>
              <a:r>
                <a:rPr lang="sv-SE" sz="2000" dirty="0">
                  <a:latin typeface="Bradley Hand" pitchFamily="2" charset="77"/>
                </a:rPr>
                <a:t>:</a:t>
              </a:r>
            </a:p>
          </p:txBody>
        </p:sp>
        <p:grpSp>
          <p:nvGrpSpPr>
            <p:cNvPr id="65" name="Grupp 64">
              <a:extLst>
                <a:ext uri="{FF2B5EF4-FFF2-40B4-BE49-F238E27FC236}">
                  <a16:creationId xmlns:a16="http://schemas.microsoft.com/office/drawing/2014/main" id="{FFE6B908-F19A-6041-85B6-E2B95E02B478}"/>
                </a:ext>
              </a:extLst>
            </p:cNvPr>
            <p:cNvGrpSpPr/>
            <p:nvPr/>
          </p:nvGrpSpPr>
          <p:grpSpPr>
            <a:xfrm>
              <a:off x="3608434" y="5876186"/>
              <a:ext cx="1414465" cy="400110"/>
              <a:chOff x="2451969" y="6060838"/>
              <a:chExt cx="1414465" cy="400110"/>
            </a:xfrm>
          </p:grpSpPr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2549D44D-B034-9A40-960C-92AC26F4A721}"/>
                  </a:ext>
                </a:extLst>
              </p:cNvPr>
              <p:cNvSpPr/>
              <p:nvPr/>
            </p:nvSpPr>
            <p:spPr>
              <a:xfrm>
                <a:off x="2451969" y="6060838"/>
                <a:ext cx="141446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a</a:t>
                </a:r>
                <a:r>
                  <a:rPr lang="sv-SE" sz="2000" dirty="0"/>
                  <a:t>)  </a:t>
                </a:r>
                <a:r>
                  <a:rPr lang="sv-SE" sz="2000" dirty="0">
                    <a:latin typeface="Bradley Hand" pitchFamily="2" charset="77"/>
                  </a:rPr>
                  <a:t>0,3</a:t>
                </a:r>
                <a:endParaRPr lang="sv-SE" sz="2000" dirty="0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A2072A07-544F-7C45-AF16-DED48F8C03DE}"/>
                  </a:ext>
                </a:extLst>
              </p:cNvPr>
              <p:cNvSpPr/>
              <p:nvPr/>
            </p:nvSpPr>
            <p:spPr>
              <a:xfrm>
                <a:off x="2663776" y="6060838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</p:grpSp>
        <p:grpSp>
          <p:nvGrpSpPr>
            <p:cNvPr id="175" name="Grupp 174">
              <a:extLst>
                <a:ext uri="{FF2B5EF4-FFF2-40B4-BE49-F238E27FC236}">
                  <a16:creationId xmlns:a16="http://schemas.microsoft.com/office/drawing/2014/main" id="{BC8B4E2A-08FA-9645-A8C1-1CA0312FEE85}"/>
                </a:ext>
              </a:extLst>
            </p:cNvPr>
            <p:cNvGrpSpPr/>
            <p:nvPr/>
          </p:nvGrpSpPr>
          <p:grpSpPr>
            <a:xfrm>
              <a:off x="4634847" y="5876186"/>
              <a:ext cx="1414465" cy="400110"/>
              <a:chOff x="2451969" y="6060838"/>
              <a:chExt cx="1414465" cy="400110"/>
            </a:xfrm>
          </p:grpSpPr>
          <p:sp>
            <p:nvSpPr>
              <p:cNvPr id="176" name="Rektangel 175">
                <a:extLst>
                  <a:ext uri="{FF2B5EF4-FFF2-40B4-BE49-F238E27FC236}">
                    <a16:creationId xmlns:a16="http://schemas.microsoft.com/office/drawing/2014/main" id="{96DAB508-E6BC-7142-AD5C-804BF7DF8910}"/>
                  </a:ext>
                </a:extLst>
              </p:cNvPr>
              <p:cNvSpPr/>
              <p:nvPr/>
            </p:nvSpPr>
            <p:spPr>
              <a:xfrm>
                <a:off x="2451969" y="6060838"/>
                <a:ext cx="141446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b</a:t>
                </a:r>
                <a:r>
                  <a:rPr lang="sv-SE" sz="2000" dirty="0"/>
                  <a:t>)  </a:t>
                </a:r>
                <a:r>
                  <a:rPr lang="sv-SE" sz="2000" dirty="0">
                    <a:latin typeface="Bradley Hand" pitchFamily="2" charset="77"/>
                  </a:rPr>
                  <a:t>0,07</a:t>
                </a:r>
                <a:endParaRPr lang="sv-SE" sz="2000" dirty="0"/>
              </a:p>
            </p:txBody>
          </p:sp>
          <p:sp>
            <p:nvSpPr>
              <p:cNvPr id="177" name="Rektangel 176">
                <a:extLst>
                  <a:ext uri="{FF2B5EF4-FFF2-40B4-BE49-F238E27FC236}">
                    <a16:creationId xmlns:a16="http://schemas.microsoft.com/office/drawing/2014/main" id="{87BDBEDB-8EC2-9F48-B4CB-E4B228347311}"/>
                  </a:ext>
                </a:extLst>
              </p:cNvPr>
              <p:cNvSpPr/>
              <p:nvPr/>
            </p:nvSpPr>
            <p:spPr>
              <a:xfrm>
                <a:off x="2663776" y="6060838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</p:grpSp>
        <p:grpSp>
          <p:nvGrpSpPr>
            <p:cNvPr id="178" name="Grupp 177">
              <a:extLst>
                <a:ext uri="{FF2B5EF4-FFF2-40B4-BE49-F238E27FC236}">
                  <a16:creationId xmlns:a16="http://schemas.microsoft.com/office/drawing/2014/main" id="{2F1C2D32-6DEB-1D4A-9F66-DA6CF45CDFE5}"/>
                </a:ext>
              </a:extLst>
            </p:cNvPr>
            <p:cNvGrpSpPr/>
            <p:nvPr/>
          </p:nvGrpSpPr>
          <p:grpSpPr>
            <a:xfrm>
              <a:off x="5703658" y="5876186"/>
              <a:ext cx="1414465" cy="400110"/>
              <a:chOff x="2451969" y="6060838"/>
              <a:chExt cx="1414465" cy="400110"/>
            </a:xfrm>
          </p:grpSpPr>
          <p:sp>
            <p:nvSpPr>
              <p:cNvPr id="179" name="Rektangel 178">
                <a:extLst>
                  <a:ext uri="{FF2B5EF4-FFF2-40B4-BE49-F238E27FC236}">
                    <a16:creationId xmlns:a16="http://schemas.microsoft.com/office/drawing/2014/main" id="{53A0869F-F260-4545-BCC3-F8E73C214ABD}"/>
                  </a:ext>
                </a:extLst>
              </p:cNvPr>
              <p:cNvSpPr/>
              <p:nvPr/>
            </p:nvSpPr>
            <p:spPr>
              <a:xfrm>
                <a:off x="2451969" y="6060838"/>
                <a:ext cx="141446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c</a:t>
                </a:r>
                <a:r>
                  <a:rPr lang="sv-SE" sz="2000" dirty="0"/>
                  <a:t>)  </a:t>
                </a:r>
                <a:r>
                  <a:rPr lang="sv-SE" sz="2000" dirty="0">
                    <a:latin typeface="Bradley Hand" pitchFamily="2" charset="77"/>
                  </a:rPr>
                  <a:t>1,75</a:t>
                </a:r>
                <a:endParaRPr lang="sv-SE" sz="2000" dirty="0"/>
              </a:p>
            </p:txBody>
          </p:sp>
          <p:sp>
            <p:nvSpPr>
              <p:cNvPr id="180" name="Rektangel 179">
                <a:extLst>
                  <a:ext uri="{FF2B5EF4-FFF2-40B4-BE49-F238E27FC236}">
                    <a16:creationId xmlns:a16="http://schemas.microsoft.com/office/drawing/2014/main" id="{99CAA483-5F8D-AA46-B45C-F8BB9433BEFA}"/>
                  </a:ext>
                </a:extLst>
              </p:cNvPr>
              <p:cNvSpPr/>
              <p:nvPr/>
            </p:nvSpPr>
            <p:spPr>
              <a:xfrm>
                <a:off x="2663776" y="6060838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</p:grpSp>
      </p:grpSp>
      <p:grpSp>
        <p:nvGrpSpPr>
          <p:cNvPr id="98" name="Grupp 97">
            <a:extLst>
              <a:ext uri="{FF2B5EF4-FFF2-40B4-BE49-F238E27FC236}">
                <a16:creationId xmlns:a16="http://schemas.microsoft.com/office/drawing/2014/main" id="{935EE664-C186-3948-A9BA-B1714DFD90BF}"/>
              </a:ext>
            </a:extLst>
          </p:cNvPr>
          <p:cNvGrpSpPr>
            <a:grpSpLocks/>
          </p:cNvGrpSpPr>
          <p:nvPr/>
        </p:nvGrpSpPr>
        <p:grpSpPr bwMode="auto">
          <a:xfrm>
            <a:off x="5630478" y="1512857"/>
            <a:ext cx="482902" cy="602645"/>
            <a:chOff x="1771575" y="4426121"/>
            <a:chExt cx="482412" cy="602813"/>
          </a:xfrm>
        </p:grpSpPr>
        <p:sp>
          <p:nvSpPr>
            <p:cNvPr id="99" name="textruta 16">
              <a:extLst>
                <a:ext uri="{FF2B5EF4-FFF2-40B4-BE49-F238E27FC236}">
                  <a16:creationId xmlns:a16="http://schemas.microsoft.com/office/drawing/2014/main" id="{3DF0A594-CC9E-4140-AA2D-C4F8689A98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590" y="4426121"/>
              <a:ext cx="301354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3</a:t>
              </a:r>
            </a:p>
          </p:txBody>
        </p:sp>
        <p:sp>
          <p:nvSpPr>
            <p:cNvPr id="103" name="textruta 17">
              <a:extLst>
                <a:ext uri="{FF2B5EF4-FFF2-40B4-BE49-F238E27FC236}">
                  <a16:creationId xmlns:a16="http://schemas.microsoft.com/office/drawing/2014/main" id="{656D9C13-A138-614E-B824-554F87471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8248" y="4659602"/>
              <a:ext cx="3357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4</a:t>
              </a:r>
            </a:p>
          </p:txBody>
        </p:sp>
        <p:cxnSp>
          <p:nvCxnSpPr>
            <p:cNvPr id="104" name="Rak 103">
              <a:extLst>
                <a:ext uri="{FF2B5EF4-FFF2-40B4-BE49-F238E27FC236}">
                  <a16:creationId xmlns:a16="http://schemas.microsoft.com/office/drawing/2014/main" id="{E7F205C7-ACE8-6A4C-A7A6-AF0D5EB6E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67380" y="4733181"/>
              <a:ext cx="207774" cy="3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ruta 23">
              <a:extLst>
                <a:ext uri="{FF2B5EF4-FFF2-40B4-BE49-F238E27FC236}">
                  <a16:creationId xmlns:a16="http://schemas.microsoft.com/office/drawing/2014/main" id="{12823E85-8923-2548-B097-36934DDD2D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1575" y="4548463"/>
              <a:ext cx="142875" cy="369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1</a:t>
              </a:r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AF08A3F5-E07E-CE4B-95F2-9960D01044D7}"/>
              </a:ext>
            </a:extLst>
          </p:cNvPr>
          <p:cNvGrpSpPr/>
          <p:nvPr/>
        </p:nvGrpSpPr>
        <p:grpSpPr>
          <a:xfrm>
            <a:off x="2551998" y="4323864"/>
            <a:ext cx="712078" cy="616550"/>
            <a:chOff x="2551998" y="4323864"/>
            <a:chExt cx="712078" cy="616550"/>
          </a:xfrm>
        </p:grpSpPr>
        <p:grpSp>
          <p:nvGrpSpPr>
            <p:cNvPr id="106" name="Grupp 105">
              <a:extLst>
                <a:ext uri="{FF2B5EF4-FFF2-40B4-BE49-F238E27FC236}">
                  <a16:creationId xmlns:a16="http://schemas.microsoft.com/office/drawing/2014/main" id="{3527745A-69CB-1249-9877-777EF07813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1998" y="4323864"/>
              <a:ext cx="468036" cy="616550"/>
              <a:chOff x="1771575" y="4426313"/>
              <a:chExt cx="467561" cy="616722"/>
            </a:xfrm>
          </p:grpSpPr>
          <p:sp>
            <p:nvSpPr>
              <p:cNvPr id="107" name="textruta 16">
                <a:extLst>
                  <a:ext uri="{FF2B5EF4-FFF2-40B4-BE49-F238E27FC236}">
                    <a16:creationId xmlns:a16="http://schemas.microsoft.com/office/drawing/2014/main" id="{34A1209B-694F-2740-9889-8C049C52B7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3206" y="4426313"/>
                <a:ext cx="323799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</a:rPr>
                  <a:t>3</a:t>
                </a:r>
              </a:p>
            </p:txBody>
          </p:sp>
          <p:sp>
            <p:nvSpPr>
              <p:cNvPr id="108" name="textruta 17">
                <a:extLst>
                  <a:ext uri="{FF2B5EF4-FFF2-40B4-BE49-F238E27FC236}">
                    <a16:creationId xmlns:a16="http://schemas.microsoft.com/office/drawing/2014/main" id="{A6A5300D-74A5-AD4E-BF21-931CE7D75A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3397" y="4673703"/>
                <a:ext cx="33573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</a:rPr>
                  <a:t>4</a:t>
                </a:r>
              </a:p>
            </p:txBody>
          </p:sp>
          <p:cxnSp>
            <p:nvCxnSpPr>
              <p:cNvPr id="109" name="Rak 108">
                <a:extLst>
                  <a:ext uri="{FF2B5EF4-FFF2-40B4-BE49-F238E27FC236}">
                    <a16:creationId xmlns:a16="http://schemas.microsoft.com/office/drawing/2014/main" id="{E27B9F4A-2E23-7343-9DBA-1FAA83E556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967380" y="4733181"/>
                <a:ext cx="207774" cy="3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ruta 23">
                <a:extLst>
                  <a:ext uri="{FF2B5EF4-FFF2-40B4-BE49-F238E27FC236}">
                    <a16:creationId xmlns:a16="http://schemas.microsoft.com/office/drawing/2014/main" id="{0A44BF14-0296-4C4E-BCA5-2490EF7B3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1575" y="4548463"/>
                <a:ext cx="142875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</a:rPr>
                  <a:t>1</a:t>
                </a:r>
              </a:p>
            </p:txBody>
          </p:sp>
        </p:grpSp>
        <p:sp>
          <p:nvSpPr>
            <p:cNvPr id="111" name="Rektangel 110">
              <a:extLst>
                <a:ext uri="{FF2B5EF4-FFF2-40B4-BE49-F238E27FC236}">
                  <a16:creationId xmlns:a16="http://schemas.microsoft.com/office/drawing/2014/main" id="{7029EC00-FC53-E24A-9705-870DDFD886F8}"/>
                </a:ext>
              </a:extLst>
            </p:cNvPr>
            <p:cNvSpPr/>
            <p:nvPr/>
          </p:nvSpPr>
          <p:spPr>
            <a:xfrm>
              <a:off x="2961288" y="4441150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=</a:t>
              </a:r>
              <a:endParaRPr lang="sv-SE" sz="2000" dirty="0">
                <a:latin typeface="Bradley Hand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354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11" grpId="0"/>
      <p:bldP spid="85" grpId="0"/>
      <p:bldP spid="119" grpId="0"/>
      <p:bldP spid="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F4638F5-D3A4-4049-9048-5A36844A01F3}"/>
              </a:ext>
            </a:extLst>
          </p:cNvPr>
          <p:cNvSpPr/>
          <p:nvPr/>
        </p:nvSpPr>
        <p:spPr>
          <a:xfrm>
            <a:off x="3967193" y="352548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7915E92-3638-F24F-AB72-16500B12B866}"/>
              </a:ext>
            </a:extLst>
          </p:cNvPr>
          <p:cNvSpPr/>
          <p:nvPr/>
        </p:nvSpPr>
        <p:spPr>
          <a:xfrm>
            <a:off x="3494993" y="913037"/>
            <a:ext cx="2470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Skriv talen bråkform.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16977B8-0EF8-1941-85BE-6F3EFFB2B7C7}"/>
              </a:ext>
            </a:extLst>
          </p:cNvPr>
          <p:cNvSpPr/>
          <p:nvPr/>
        </p:nvSpPr>
        <p:spPr>
          <a:xfrm>
            <a:off x="2656745" y="1555560"/>
            <a:ext cx="1516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a)  0,6   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F93AB3E-475E-8249-B96F-EEC6BEAB09AA}"/>
              </a:ext>
            </a:extLst>
          </p:cNvPr>
          <p:cNvSpPr/>
          <p:nvPr/>
        </p:nvSpPr>
        <p:spPr>
          <a:xfrm>
            <a:off x="1475547" y="2677584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</a:t>
            </a:r>
            <a:r>
              <a:rPr lang="sv-SE" sz="2000" dirty="0"/>
              <a:t>)</a:t>
            </a:r>
          </a:p>
        </p:txBody>
      </p:sp>
      <p:grpSp>
        <p:nvGrpSpPr>
          <p:cNvPr id="94" name="Grupp 93">
            <a:extLst>
              <a:ext uri="{FF2B5EF4-FFF2-40B4-BE49-F238E27FC236}">
                <a16:creationId xmlns:a16="http://schemas.microsoft.com/office/drawing/2014/main" id="{E1514F28-0041-C548-8BA2-AC51B6E8D1E9}"/>
              </a:ext>
            </a:extLst>
          </p:cNvPr>
          <p:cNvGrpSpPr/>
          <p:nvPr/>
        </p:nvGrpSpPr>
        <p:grpSpPr>
          <a:xfrm>
            <a:off x="2464048" y="2575345"/>
            <a:ext cx="758463" cy="668261"/>
            <a:chOff x="2400835" y="2517720"/>
            <a:chExt cx="758463" cy="668261"/>
          </a:xfrm>
        </p:grpSpPr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E1EA3560-A028-4A48-9EA1-A520B00F3D6A}"/>
                </a:ext>
              </a:extLst>
            </p:cNvPr>
            <p:cNvGrpSpPr/>
            <p:nvPr/>
          </p:nvGrpSpPr>
          <p:grpSpPr>
            <a:xfrm>
              <a:off x="2400835" y="2517720"/>
              <a:ext cx="619199" cy="668261"/>
              <a:chOff x="4295874" y="1149246"/>
              <a:chExt cx="619199" cy="668261"/>
            </a:xfrm>
          </p:grpSpPr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EB732D24-AF64-EC4D-847A-033EE6235C1E}"/>
                  </a:ext>
                </a:extLst>
              </p:cNvPr>
              <p:cNvSpPr/>
              <p:nvPr/>
            </p:nvSpPr>
            <p:spPr>
              <a:xfrm>
                <a:off x="4295874" y="1267801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C285B2C4-0317-9546-92FF-5E79F62D05BD}"/>
                  </a:ext>
                </a:extLst>
              </p:cNvPr>
              <p:cNvSpPr/>
              <p:nvPr/>
            </p:nvSpPr>
            <p:spPr>
              <a:xfrm>
                <a:off x="4464469" y="1149246"/>
                <a:ext cx="27283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6</a:t>
                </a:r>
              </a:p>
            </p:txBody>
          </p: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9BEF77A8-6E20-DA44-A805-414ABDD86B8D}"/>
                  </a:ext>
                </a:extLst>
              </p:cNvPr>
              <p:cNvSpPr/>
              <p:nvPr/>
            </p:nvSpPr>
            <p:spPr>
              <a:xfrm>
                <a:off x="4391446" y="1417397"/>
                <a:ext cx="52362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10</a:t>
                </a:r>
              </a:p>
            </p:txBody>
          </p:sp>
          <p:cxnSp>
            <p:nvCxnSpPr>
              <p:cNvPr id="16" name="Rak 15">
                <a:extLst>
                  <a:ext uri="{FF2B5EF4-FFF2-40B4-BE49-F238E27FC236}">
                    <a16:creationId xmlns:a16="http://schemas.microsoft.com/office/drawing/2014/main" id="{5A0C3C22-C5CD-8D4F-A6E2-F81E3B8FBB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03610" y="1470382"/>
                <a:ext cx="27203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91" name="Rektangel 90">
              <a:extLst>
                <a:ext uri="{FF2B5EF4-FFF2-40B4-BE49-F238E27FC236}">
                  <a16:creationId xmlns:a16="http://schemas.microsoft.com/office/drawing/2014/main" id="{7D85B3EA-8886-B246-8C20-E8C5F2E292B5}"/>
                </a:ext>
              </a:extLst>
            </p:cNvPr>
            <p:cNvSpPr/>
            <p:nvPr/>
          </p:nvSpPr>
          <p:spPr>
            <a:xfrm>
              <a:off x="2856510" y="2645278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95" name="Grupp 94">
            <a:extLst>
              <a:ext uri="{FF2B5EF4-FFF2-40B4-BE49-F238E27FC236}">
                <a16:creationId xmlns:a16="http://schemas.microsoft.com/office/drawing/2014/main" id="{195B4D36-989B-6C4C-A276-889B3A762DB9}"/>
              </a:ext>
            </a:extLst>
          </p:cNvPr>
          <p:cNvGrpSpPr/>
          <p:nvPr/>
        </p:nvGrpSpPr>
        <p:grpSpPr>
          <a:xfrm>
            <a:off x="1633525" y="2677584"/>
            <a:ext cx="1219236" cy="431573"/>
            <a:chOff x="4295874" y="1236338"/>
            <a:chExt cx="1219236" cy="431573"/>
          </a:xfrm>
        </p:grpSpPr>
        <p:sp>
          <p:nvSpPr>
            <p:cNvPr id="96" name="Rektangel 95">
              <a:extLst>
                <a:ext uri="{FF2B5EF4-FFF2-40B4-BE49-F238E27FC236}">
                  <a16:creationId xmlns:a16="http://schemas.microsoft.com/office/drawing/2014/main" id="{C73ADE39-F116-E34C-8918-542FB4DA077C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97" name="Rektangel 96">
              <a:extLst>
                <a:ext uri="{FF2B5EF4-FFF2-40B4-BE49-F238E27FC236}">
                  <a16:creationId xmlns:a16="http://schemas.microsoft.com/office/drawing/2014/main" id="{859FEC15-F78E-0E4E-96DC-3D94D21ED3FF}"/>
                </a:ext>
              </a:extLst>
            </p:cNvPr>
            <p:cNvSpPr/>
            <p:nvPr/>
          </p:nvSpPr>
          <p:spPr>
            <a:xfrm>
              <a:off x="4562273" y="1236338"/>
              <a:ext cx="95283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0,6 </a:t>
              </a:r>
              <a:r>
                <a:rPr lang="sv-SE" sz="2000" dirty="0"/>
                <a:t>=</a:t>
              </a:r>
              <a:r>
                <a:rPr lang="sv-SE" sz="2000" dirty="0">
                  <a:latin typeface="Bradley Hand" pitchFamily="2" charset="77"/>
                </a:rPr>
                <a:t> </a:t>
              </a:r>
            </a:p>
          </p:txBody>
        </p:sp>
      </p:grpSp>
      <p:sp>
        <p:nvSpPr>
          <p:cNvPr id="119" name="Rektangel 118">
            <a:extLst>
              <a:ext uri="{FF2B5EF4-FFF2-40B4-BE49-F238E27FC236}">
                <a16:creationId xmlns:a16="http://schemas.microsoft.com/office/drawing/2014/main" id="{480DDEBE-99FE-394E-8614-D7A292547FD5}"/>
              </a:ext>
            </a:extLst>
          </p:cNvPr>
          <p:cNvSpPr/>
          <p:nvPr/>
        </p:nvSpPr>
        <p:spPr>
          <a:xfrm>
            <a:off x="1497170" y="3591966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</a:t>
            </a:r>
            <a:r>
              <a:rPr lang="sv-SE" sz="2000" dirty="0"/>
              <a:t>)</a:t>
            </a:r>
          </a:p>
        </p:txBody>
      </p:sp>
      <p:grpSp>
        <p:nvGrpSpPr>
          <p:cNvPr id="125" name="Grupp 124">
            <a:extLst>
              <a:ext uri="{FF2B5EF4-FFF2-40B4-BE49-F238E27FC236}">
                <a16:creationId xmlns:a16="http://schemas.microsoft.com/office/drawing/2014/main" id="{DAADAE53-7097-624E-8B36-38E0BFA754DE}"/>
              </a:ext>
            </a:extLst>
          </p:cNvPr>
          <p:cNvGrpSpPr/>
          <p:nvPr/>
        </p:nvGrpSpPr>
        <p:grpSpPr>
          <a:xfrm>
            <a:off x="2625812" y="3442588"/>
            <a:ext cx="787719" cy="708741"/>
            <a:chOff x="2400835" y="2503001"/>
            <a:chExt cx="787719" cy="708741"/>
          </a:xfrm>
        </p:grpSpPr>
        <p:grpSp>
          <p:nvGrpSpPr>
            <p:cNvPr id="126" name="Grupp 125">
              <a:extLst>
                <a:ext uri="{FF2B5EF4-FFF2-40B4-BE49-F238E27FC236}">
                  <a16:creationId xmlns:a16="http://schemas.microsoft.com/office/drawing/2014/main" id="{F8D19780-1D4E-BF4C-9F28-AAA73D08417D}"/>
                </a:ext>
              </a:extLst>
            </p:cNvPr>
            <p:cNvGrpSpPr/>
            <p:nvPr/>
          </p:nvGrpSpPr>
          <p:grpSpPr>
            <a:xfrm>
              <a:off x="2400835" y="2503001"/>
              <a:ext cx="718519" cy="708741"/>
              <a:chOff x="4295874" y="1134527"/>
              <a:chExt cx="718519" cy="708741"/>
            </a:xfrm>
          </p:grpSpPr>
          <p:sp>
            <p:nvSpPr>
              <p:cNvPr id="128" name="Rektangel 127">
                <a:extLst>
                  <a:ext uri="{FF2B5EF4-FFF2-40B4-BE49-F238E27FC236}">
                    <a16:creationId xmlns:a16="http://schemas.microsoft.com/office/drawing/2014/main" id="{3A88D987-F3FC-4B48-979C-BBF2A52E5361}"/>
                  </a:ext>
                </a:extLst>
              </p:cNvPr>
              <p:cNvSpPr/>
              <p:nvPr/>
            </p:nvSpPr>
            <p:spPr>
              <a:xfrm>
                <a:off x="4295874" y="1267801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  <p:sp>
            <p:nvSpPr>
              <p:cNvPr id="129" name="Rektangel 128">
                <a:extLst>
                  <a:ext uri="{FF2B5EF4-FFF2-40B4-BE49-F238E27FC236}">
                    <a16:creationId xmlns:a16="http://schemas.microsoft.com/office/drawing/2014/main" id="{04ACC632-24E3-DD44-9334-5DF6A8884C8F}"/>
                  </a:ext>
                </a:extLst>
              </p:cNvPr>
              <p:cNvSpPr/>
              <p:nvPr/>
            </p:nvSpPr>
            <p:spPr>
              <a:xfrm>
                <a:off x="4385119" y="1134527"/>
                <a:ext cx="62927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11</a:t>
                </a:r>
              </a:p>
            </p:txBody>
          </p:sp>
          <p:sp>
            <p:nvSpPr>
              <p:cNvPr id="130" name="Rektangel 129">
                <a:extLst>
                  <a:ext uri="{FF2B5EF4-FFF2-40B4-BE49-F238E27FC236}">
                    <a16:creationId xmlns:a16="http://schemas.microsoft.com/office/drawing/2014/main" id="{13789BAB-0DF5-DC41-B7A3-D49AA792DDA1}"/>
                  </a:ext>
                </a:extLst>
              </p:cNvPr>
              <p:cNvSpPr/>
              <p:nvPr/>
            </p:nvSpPr>
            <p:spPr>
              <a:xfrm>
                <a:off x="4318000" y="1443158"/>
                <a:ext cx="64258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100</a:t>
                </a:r>
              </a:p>
            </p:txBody>
          </p:sp>
          <p:cxnSp>
            <p:nvCxnSpPr>
              <p:cNvPr id="131" name="Rak 130">
                <a:extLst>
                  <a:ext uri="{FF2B5EF4-FFF2-40B4-BE49-F238E27FC236}">
                    <a16:creationId xmlns:a16="http://schemas.microsoft.com/office/drawing/2014/main" id="{07B64F40-20B6-B447-A5BC-A1576B397C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6505" y="1476858"/>
                <a:ext cx="403133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27" name="Rektangel 126">
              <a:extLst>
                <a:ext uri="{FF2B5EF4-FFF2-40B4-BE49-F238E27FC236}">
                  <a16:creationId xmlns:a16="http://schemas.microsoft.com/office/drawing/2014/main" id="{9E4CAE72-6C6E-2343-A8C2-91C7FB17B84D}"/>
                </a:ext>
              </a:extLst>
            </p:cNvPr>
            <p:cNvSpPr/>
            <p:nvPr/>
          </p:nvSpPr>
          <p:spPr>
            <a:xfrm>
              <a:off x="2885766" y="2657714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132" name="Grupp 131">
            <a:extLst>
              <a:ext uri="{FF2B5EF4-FFF2-40B4-BE49-F238E27FC236}">
                <a16:creationId xmlns:a16="http://schemas.microsoft.com/office/drawing/2014/main" id="{C9A74A76-91E8-5244-957F-42BBFA4D8291}"/>
              </a:ext>
            </a:extLst>
          </p:cNvPr>
          <p:cNvGrpSpPr/>
          <p:nvPr/>
        </p:nvGrpSpPr>
        <p:grpSpPr>
          <a:xfrm>
            <a:off x="1884781" y="3591966"/>
            <a:ext cx="1302042" cy="407419"/>
            <a:chOff x="3879352" y="1260492"/>
            <a:chExt cx="1302042" cy="407419"/>
          </a:xfrm>
        </p:grpSpPr>
        <p:sp>
          <p:nvSpPr>
            <p:cNvPr id="133" name="Rektangel 132">
              <a:extLst>
                <a:ext uri="{FF2B5EF4-FFF2-40B4-BE49-F238E27FC236}">
                  <a16:creationId xmlns:a16="http://schemas.microsoft.com/office/drawing/2014/main" id="{217296B5-FBEA-414F-B34B-8EDEEFE44880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134" name="Rektangel 133">
              <a:extLst>
                <a:ext uri="{FF2B5EF4-FFF2-40B4-BE49-F238E27FC236}">
                  <a16:creationId xmlns:a16="http://schemas.microsoft.com/office/drawing/2014/main" id="{06258E05-66E7-1E46-A82C-EB57B6D28598}"/>
                </a:ext>
              </a:extLst>
            </p:cNvPr>
            <p:cNvSpPr/>
            <p:nvPr/>
          </p:nvSpPr>
          <p:spPr>
            <a:xfrm>
              <a:off x="3879352" y="1260492"/>
              <a:ext cx="13020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0,11 </a:t>
              </a:r>
              <a:r>
                <a:rPr lang="sv-SE" sz="2000" dirty="0"/>
                <a:t>=</a:t>
              </a:r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138" name="Grupp 137">
            <a:extLst>
              <a:ext uri="{FF2B5EF4-FFF2-40B4-BE49-F238E27FC236}">
                <a16:creationId xmlns:a16="http://schemas.microsoft.com/office/drawing/2014/main" id="{643870AA-07AA-7B46-B134-5601864F5AF2}"/>
              </a:ext>
            </a:extLst>
          </p:cNvPr>
          <p:cNvGrpSpPr/>
          <p:nvPr/>
        </p:nvGrpSpPr>
        <p:grpSpPr>
          <a:xfrm>
            <a:off x="5214197" y="3545657"/>
            <a:ext cx="2264416" cy="492229"/>
            <a:chOff x="4534698" y="2589393"/>
            <a:chExt cx="2264416" cy="492229"/>
          </a:xfrm>
        </p:grpSpPr>
        <p:grpSp>
          <p:nvGrpSpPr>
            <p:cNvPr id="139" name="Grupp 138">
              <a:extLst>
                <a:ext uri="{FF2B5EF4-FFF2-40B4-BE49-F238E27FC236}">
                  <a16:creationId xmlns:a16="http://schemas.microsoft.com/office/drawing/2014/main" id="{B48A3DCB-DDDF-124D-93C1-24E8DB66E068}"/>
                </a:ext>
              </a:extLst>
            </p:cNvPr>
            <p:cNvGrpSpPr/>
            <p:nvPr/>
          </p:nvGrpSpPr>
          <p:grpSpPr>
            <a:xfrm>
              <a:off x="4534698" y="2589393"/>
              <a:ext cx="2264416" cy="481491"/>
              <a:chOff x="5448739" y="2757161"/>
              <a:chExt cx="2264416" cy="481491"/>
            </a:xfrm>
          </p:grpSpPr>
          <p:sp>
            <p:nvSpPr>
              <p:cNvPr id="143" name="Rektangel 142">
                <a:extLst>
                  <a:ext uri="{FF2B5EF4-FFF2-40B4-BE49-F238E27FC236}">
                    <a16:creationId xmlns:a16="http://schemas.microsoft.com/office/drawing/2014/main" id="{45546A4A-7C4B-934C-8731-2EBF50983FAB}"/>
                  </a:ext>
                </a:extLst>
              </p:cNvPr>
              <p:cNvSpPr/>
              <p:nvPr/>
            </p:nvSpPr>
            <p:spPr>
              <a:xfrm>
                <a:off x="5448739" y="2766440"/>
                <a:ext cx="2264416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0,01=          och 0,11 =         .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r>
                  <a:rPr lang="sv-SE" sz="1400" dirty="0"/>
                  <a:t> 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4" name="Rektangel 143">
                <a:extLst>
                  <a:ext uri="{FF2B5EF4-FFF2-40B4-BE49-F238E27FC236}">
                    <a16:creationId xmlns:a16="http://schemas.microsoft.com/office/drawing/2014/main" id="{1169B1EF-FB02-7D45-B304-50FCFE67DDC0}"/>
                  </a:ext>
                </a:extLst>
              </p:cNvPr>
              <p:cNvSpPr/>
              <p:nvPr/>
            </p:nvSpPr>
            <p:spPr>
              <a:xfrm>
                <a:off x="5993626" y="2757161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145" name="Rektangel 144">
                <a:extLst>
                  <a:ext uri="{FF2B5EF4-FFF2-40B4-BE49-F238E27FC236}">
                    <a16:creationId xmlns:a16="http://schemas.microsoft.com/office/drawing/2014/main" id="{E1CC2A02-4D41-1C44-B93A-BFBB46D2AC68}"/>
                  </a:ext>
                </a:extLst>
              </p:cNvPr>
              <p:cNvSpPr/>
              <p:nvPr/>
            </p:nvSpPr>
            <p:spPr>
              <a:xfrm>
                <a:off x="5888563" y="2930875"/>
                <a:ext cx="48551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100</a:t>
                </a:r>
              </a:p>
            </p:txBody>
          </p:sp>
          <p:cxnSp>
            <p:nvCxnSpPr>
              <p:cNvPr id="146" name="Rak 145">
                <a:extLst>
                  <a:ext uri="{FF2B5EF4-FFF2-40B4-BE49-F238E27FC236}">
                    <a16:creationId xmlns:a16="http://schemas.microsoft.com/office/drawing/2014/main" id="{A6389AFB-1465-3446-BBE4-151C0F0F4E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05573" y="2994971"/>
                <a:ext cx="2301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40" name="Rektangel 139">
              <a:extLst>
                <a:ext uri="{FF2B5EF4-FFF2-40B4-BE49-F238E27FC236}">
                  <a16:creationId xmlns:a16="http://schemas.microsoft.com/office/drawing/2014/main" id="{AD0E4572-B43E-AA47-9D7A-E6935C3877BD}"/>
                </a:ext>
              </a:extLst>
            </p:cNvPr>
            <p:cNvSpPr/>
            <p:nvPr/>
          </p:nvSpPr>
          <p:spPr>
            <a:xfrm>
              <a:off x="6161523" y="2589393"/>
              <a:ext cx="3749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11</a:t>
              </a:r>
            </a:p>
          </p:txBody>
        </p:sp>
        <p:sp>
          <p:nvSpPr>
            <p:cNvPr id="141" name="Rektangel 140">
              <a:extLst>
                <a:ext uri="{FF2B5EF4-FFF2-40B4-BE49-F238E27FC236}">
                  <a16:creationId xmlns:a16="http://schemas.microsoft.com/office/drawing/2014/main" id="{5BC61A92-E006-EF42-82A4-4B8B90F0F1A7}"/>
                </a:ext>
              </a:extLst>
            </p:cNvPr>
            <p:cNvSpPr/>
            <p:nvPr/>
          </p:nvSpPr>
          <p:spPr>
            <a:xfrm>
              <a:off x="6122286" y="2773845"/>
              <a:ext cx="4855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100</a:t>
              </a:r>
            </a:p>
          </p:txBody>
        </p:sp>
        <p:cxnSp>
          <p:nvCxnSpPr>
            <p:cNvPr id="142" name="Rak 141">
              <a:extLst>
                <a:ext uri="{FF2B5EF4-FFF2-40B4-BE49-F238E27FC236}">
                  <a16:creationId xmlns:a16="http://schemas.microsoft.com/office/drawing/2014/main" id="{A42F48E0-451A-E149-AC8D-7C2B45C62B01}"/>
                </a:ext>
              </a:extLst>
            </p:cNvPr>
            <p:cNvCxnSpPr>
              <a:cxnSpLocks/>
            </p:cNvCxnSpPr>
            <p:nvPr/>
          </p:nvCxnSpPr>
          <p:spPr>
            <a:xfrm>
              <a:off x="6220519" y="2837646"/>
              <a:ext cx="26258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9" name="Rektangel 148">
            <a:extLst>
              <a:ext uri="{FF2B5EF4-FFF2-40B4-BE49-F238E27FC236}">
                <a16:creationId xmlns:a16="http://schemas.microsoft.com/office/drawing/2014/main" id="{85590299-AA9F-F143-8926-46A3FF6A3395}"/>
              </a:ext>
            </a:extLst>
          </p:cNvPr>
          <p:cNvSpPr/>
          <p:nvPr/>
        </p:nvSpPr>
        <p:spPr>
          <a:xfrm>
            <a:off x="1497198" y="4466119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c</a:t>
            </a:r>
            <a:r>
              <a:rPr lang="sv-SE" sz="2000" dirty="0"/>
              <a:t>)</a:t>
            </a:r>
          </a:p>
        </p:txBody>
      </p:sp>
      <p:grpSp>
        <p:nvGrpSpPr>
          <p:cNvPr id="150" name="Grupp 149">
            <a:extLst>
              <a:ext uri="{FF2B5EF4-FFF2-40B4-BE49-F238E27FC236}">
                <a16:creationId xmlns:a16="http://schemas.microsoft.com/office/drawing/2014/main" id="{FF9AE055-A33C-DD40-80D1-FE7BD6959AD2}"/>
              </a:ext>
            </a:extLst>
          </p:cNvPr>
          <p:cNvGrpSpPr/>
          <p:nvPr/>
        </p:nvGrpSpPr>
        <p:grpSpPr>
          <a:xfrm>
            <a:off x="2781494" y="4325065"/>
            <a:ext cx="899814" cy="700589"/>
            <a:chOff x="2400835" y="2503177"/>
            <a:chExt cx="899814" cy="700589"/>
          </a:xfrm>
        </p:grpSpPr>
        <p:grpSp>
          <p:nvGrpSpPr>
            <p:cNvPr id="151" name="Grupp 150">
              <a:extLst>
                <a:ext uri="{FF2B5EF4-FFF2-40B4-BE49-F238E27FC236}">
                  <a16:creationId xmlns:a16="http://schemas.microsoft.com/office/drawing/2014/main" id="{A3DA7B19-C361-7042-9E0B-694665CA54D5}"/>
                </a:ext>
              </a:extLst>
            </p:cNvPr>
            <p:cNvGrpSpPr/>
            <p:nvPr/>
          </p:nvGrpSpPr>
          <p:grpSpPr>
            <a:xfrm>
              <a:off x="2400835" y="2503177"/>
              <a:ext cx="765135" cy="700589"/>
              <a:chOff x="4295874" y="1134703"/>
              <a:chExt cx="765135" cy="700589"/>
            </a:xfrm>
          </p:grpSpPr>
          <p:sp>
            <p:nvSpPr>
              <p:cNvPr id="153" name="Rektangel 152">
                <a:extLst>
                  <a:ext uri="{FF2B5EF4-FFF2-40B4-BE49-F238E27FC236}">
                    <a16:creationId xmlns:a16="http://schemas.microsoft.com/office/drawing/2014/main" id="{105B9084-5336-CB49-ACAF-05E7FDB3A4FF}"/>
                  </a:ext>
                </a:extLst>
              </p:cNvPr>
              <p:cNvSpPr/>
              <p:nvPr/>
            </p:nvSpPr>
            <p:spPr>
              <a:xfrm>
                <a:off x="4295874" y="1267801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  <p:sp>
            <p:nvSpPr>
              <p:cNvPr id="154" name="Rektangel 153">
                <a:extLst>
                  <a:ext uri="{FF2B5EF4-FFF2-40B4-BE49-F238E27FC236}">
                    <a16:creationId xmlns:a16="http://schemas.microsoft.com/office/drawing/2014/main" id="{9BBFCAD1-71C3-BB48-85C2-A3385DB3BF94}"/>
                  </a:ext>
                </a:extLst>
              </p:cNvPr>
              <p:cNvSpPr/>
              <p:nvPr/>
            </p:nvSpPr>
            <p:spPr>
              <a:xfrm>
                <a:off x="4516983" y="1134703"/>
                <a:ext cx="52032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3</a:t>
                </a:r>
              </a:p>
            </p:txBody>
          </p:sp>
          <p:sp>
            <p:nvSpPr>
              <p:cNvPr id="155" name="Rektangel 154">
                <a:extLst>
                  <a:ext uri="{FF2B5EF4-FFF2-40B4-BE49-F238E27FC236}">
                    <a16:creationId xmlns:a16="http://schemas.microsoft.com/office/drawing/2014/main" id="{556CECA9-3AE4-6348-9F18-466360D4879D}"/>
                  </a:ext>
                </a:extLst>
              </p:cNvPr>
              <p:cNvSpPr/>
              <p:nvPr/>
            </p:nvSpPr>
            <p:spPr>
              <a:xfrm>
                <a:off x="4314080" y="1435182"/>
                <a:ext cx="74692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1000</a:t>
                </a:r>
              </a:p>
            </p:txBody>
          </p:sp>
          <p:cxnSp>
            <p:nvCxnSpPr>
              <p:cNvPr id="156" name="Rak 155">
                <a:extLst>
                  <a:ext uri="{FF2B5EF4-FFF2-40B4-BE49-F238E27FC236}">
                    <a16:creationId xmlns:a16="http://schemas.microsoft.com/office/drawing/2014/main" id="{FBD4881D-D37B-C548-9494-F2BF26B20A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6505" y="1476858"/>
                <a:ext cx="5533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52" name="Rektangel 151">
              <a:extLst>
                <a:ext uri="{FF2B5EF4-FFF2-40B4-BE49-F238E27FC236}">
                  <a16:creationId xmlns:a16="http://schemas.microsoft.com/office/drawing/2014/main" id="{A0E89BF3-D066-DA4F-A03D-4B846DC5AE3F}"/>
                </a:ext>
              </a:extLst>
            </p:cNvPr>
            <p:cNvSpPr/>
            <p:nvPr/>
          </p:nvSpPr>
          <p:spPr>
            <a:xfrm>
              <a:off x="2997861" y="2655795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157" name="Grupp 156">
            <a:extLst>
              <a:ext uri="{FF2B5EF4-FFF2-40B4-BE49-F238E27FC236}">
                <a16:creationId xmlns:a16="http://schemas.microsoft.com/office/drawing/2014/main" id="{363A486C-4C72-8E4E-B3CC-655C8B7BF10D}"/>
              </a:ext>
            </a:extLst>
          </p:cNvPr>
          <p:cNvGrpSpPr/>
          <p:nvPr/>
        </p:nvGrpSpPr>
        <p:grpSpPr>
          <a:xfrm>
            <a:off x="1504685" y="4471366"/>
            <a:ext cx="1667856" cy="406419"/>
            <a:chOff x="4295874" y="1261492"/>
            <a:chExt cx="1667856" cy="406419"/>
          </a:xfrm>
        </p:grpSpPr>
        <p:sp>
          <p:nvSpPr>
            <p:cNvPr id="158" name="Rektangel 157">
              <a:extLst>
                <a:ext uri="{FF2B5EF4-FFF2-40B4-BE49-F238E27FC236}">
                  <a16:creationId xmlns:a16="http://schemas.microsoft.com/office/drawing/2014/main" id="{748AA060-7267-3743-A614-A5A6320E5987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159" name="Rektangel 158">
              <a:extLst>
                <a:ext uri="{FF2B5EF4-FFF2-40B4-BE49-F238E27FC236}">
                  <a16:creationId xmlns:a16="http://schemas.microsoft.com/office/drawing/2014/main" id="{85AA0C6B-9546-6B4E-BE19-0C979AE018F5}"/>
                </a:ext>
              </a:extLst>
            </p:cNvPr>
            <p:cNvSpPr/>
            <p:nvPr/>
          </p:nvSpPr>
          <p:spPr>
            <a:xfrm>
              <a:off x="4636790" y="1261492"/>
              <a:ext cx="13269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0,003 </a:t>
              </a:r>
              <a:r>
                <a:rPr lang="sv-SE" sz="2000" dirty="0"/>
                <a:t>=</a:t>
              </a:r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5C524453-53FC-104C-AD4A-302EA8C5497E}"/>
              </a:ext>
            </a:extLst>
          </p:cNvPr>
          <p:cNvGrpSpPr/>
          <p:nvPr/>
        </p:nvGrpSpPr>
        <p:grpSpPr>
          <a:xfrm>
            <a:off x="1814890" y="5483529"/>
            <a:ext cx="4600735" cy="668261"/>
            <a:chOff x="1677583" y="5367043"/>
            <a:chExt cx="4600735" cy="668261"/>
          </a:xfrm>
        </p:grpSpPr>
        <p:sp>
          <p:nvSpPr>
            <p:cNvPr id="98" name="Rektangel 97">
              <a:extLst>
                <a:ext uri="{FF2B5EF4-FFF2-40B4-BE49-F238E27FC236}">
                  <a16:creationId xmlns:a16="http://schemas.microsoft.com/office/drawing/2014/main" id="{5ED7D4EA-08BB-5644-927B-E85A7CF723D7}"/>
                </a:ext>
              </a:extLst>
            </p:cNvPr>
            <p:cNvSpPr/>
            <p:nvPr/>
          </p:nvSpPr>
          <p:spPr>
            <a:xfrm>
              <a:off x="1677583" y="5468724"/>
              <a:ext cx="95524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u="sng" dirty="0">
                  <a:latin typeface="Bradley Hand" pitchFamily="2" charset="77"/>
                </a:rPr>
                <a:t>Svar</a:t>
              </a:r>
              <a:r>
                <a:rPr lang="sv-SE" sz="2000" dirty="0">
                  <a:latin typeface="Bradley Hand" pitchFamily="2" charset="77"/>
                </a:rPr>
                <a:t>:</a:t>
              </a:r>
            </a:p>
          </p:txBody>
        </p:sp>
        <p:grpSp>
          <p:nvGrpSpPr>
            <p:cNvPr id="99" name="Grupp 98">
              <a:extLst>
                <a:ext uri="{FF2B5EF4-FFF2-40B4-BE49-F238E27FC236}">
                  <a16:creationId xmlns:a16="http://schemas.microsoft.com/office/drawing/2014/main" id="{F8B10E89-AAA7-3A43-9E24-525F2FB8A2B4}"/>
                </a:ext>
              </a:extLst>
            </p:cNvPr>
            <p:cNvGrpSpPr/>
            <p:nvPr/>
          </p:nvGrpSpPr>
          <p:grpSpPr>
            <a:xfrm>
              <a:off x="2532211" y="5369024"/>
              <a:ext cx="965064" cy="662290"/>
              <a:chOff x="2461243" y="5942283"/>
              <a:chExt cx="965064" cy="662290"/>
            </a:xfrm>
          </p:grpSpPr>
          <p:sp>
            <p:nvSpPr>
              <p:cNvPr id="103" name="Rektangel 102">
                <a:extLst>
                  <a:ext uri="{FF2B5EF4-FFF2-40B4-BE49-F238E27FC236}">
                    <a16:creationId xmlns:a16="http://schemas.microsoft.com/office/drawing/2014/main" id="{B2CDED11-4C56-1A4A-A54D-6158E87A1D28}"/>
                  </a:ext>
                </a:extLst>
              </p:cNvPr>
              <p:cNvSpPr/>
              <p:nvPr/>
            </p:nvSpPr>
            <p:spPr>
              <a:xfrm>
                <a:off x="2461243" y="6051666"/>
                <a:ext cx="96506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a</a:t>
                </a:r>
                <a:r>
                  <a:rPr lang="sv-SE" sz="2000" dirty="0"/>
                  <a:t>)</a:t>
                </a:r>
              </a:p>
            </p:txBody>
          </p:sp>
          <p:grpSp>
            <p:nvGrpSpPr>
              <p:cNvPr id="104" name="Grupp 103">
                <a:extLst>
                  <a:ext uri="{FF2B5EF4-FFF2-40B4-BE49-F238E27FC236}">
                    <a16:creationId xmlns:a16="http://schemas.microsoft.com/office/drawing/2014/main" id="{D4A621E8-F01C-9A49-AE6D-F9CDC91E698A}"/>
                  </a:ext>
                </a:extLst>
              </p:cNvPr>
              <p:cNvGrpSpPr/>
              <p:nvPr/>
            </p:nvGrpSpPr>
            <p:grpSpPr>
              <a:xfrm>
                <a:off x="2663776" y="5942283"/>
                <a:ext cx="704531" cy="662290"/>
                <a:chOff x="4295874" y="1149246"/>
                <a:chExt cx="704531" cy="662290"/>
              </a:xfrm>
            </p:grpSpPr>
            <p:sp>
              <p:nvSpPr>
                <p:cNvPr id="105" name="Rektangel 104">
                  <a:extLst>
                    <a:ext uri="{FF2B5EF4-FFF2-40B4-BE49-F238E27FC236}">
                      <a16:creationId xmlns:a16="http://schemas.microsoft.com/office/drawing/2014/main" id="{55B1BACB-C880-D84E-8F0E-2D4135F22FC6}"/>
                    </a:ext>
                  </a:extLst>
                </p:cNvPr>
                <p:cNvSpPr/>
                <p:nvPr/>
              </p:nvSpPr>
              <p:spPr>
                <a:xfrm>
                  <a:off x="4295874" y="1267801"/>
                  <a:ext cx="58790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sv-SE" sz="2000" dirty="0">
                    <a:latin typeface="Bradley Hand" pitchFamily="2" charset="77"/>
                  </a:endParaRPr>
                </a:p>
              </p:txBody>
            </p:sp>
            <p:sp>
              <p:nvSpPr>
                <p:cNvPr id="106" name="Rektangel 105">
                  <a:extLst>
                    <a:ext uri="{FF2B5EF4-FFF2-40B4-BE49-F238E27FC236}">
                      <a16:creationId xmlns:a16="http://schemas.microsoft.com/office/drawing/2014/main" id="{9A7D0152-A3C6-2544-8789-3417DB87B558}"/>
                    </a:ext>
                  </a:extLst>
                </p:cNvPr>
                <p:cNvSpPr/>
                <p:nvPr/>
              </p:nvSpPr>
              <p:spPr>
                <a:xfrm>
                  <a:off x="4464469" y="1149246"/>
                  <a:ext cx="272836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000" dirty="0">
                      <a:latin typeface="Bradley Hand" pitchFamily="2" charset="77"/>
                    </a:rPr>
                    <a:t>6</a:t>
                  </a:r>
                </a:p>
              </p:txBody>
            </p:sp>
            <p:sp>
              <p:nvSpPr>
                <p:cNvPr id="107" name="Rektangel 106">
                  <a:extLst>
                    <a:ext uri="{FF2B5EF4-FFF2-40B4-BE49-F238E27FC236}">
                      <a16:creationId xmlns:a16="http://schemas.microsoft.com/office/drawing/2014/main" id="{AC1D9AC8-B2E8-FA48-848F-2446CBD372D0}"/>
                    </a:ext>
                  </a:extLst>
                </p:cNvPr>
                <p:cNvSpPr/>
                <p:nvPr/>
              </p:nvSpPr>
              <p:spPr>
                <a:xfrm>
                  <a:off x="4419824" y="1411426"/>
                  <a:ext cx="580581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000" dirty="0">
                      <a:latin typeface="Bradley Hand" pitchFamily="2" charset="77"/>
                    </a:rPr>
                    <a:t>10</a:t>
                  </a:r>
                </a:p>
              </p:txBody>
            </p:sp>
            <p:cxnSp>
              <p:nvCxnSpPr>
                <p:cNvPr id="108" name="Rak 107">
                  <a:extLst>
                    <a:ext uri="{FF2B5EF4-FFF2-40B4-BE49-F238E27FC236}">
                      <a16:creationId xmlns:a16="http://schemas.microsoft.com/office/drawing/2014/main" id="{0D98176B-8BC3-B74C-A019-486C5516B9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03696" y="1458684"/>
                  <a:ext cx="23360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9" name="Grupp 108">
              <a:extLst>
                <a:ext uri="{FF2B5EF4-FFF2-40B4-BE49-F238E27FC236}">
                  <a16:creationId xmlns:a16="http://schemas.microsoft.com/office/drawing/2014/main" id="{4CEDD76F-4CEF-F84D-9796-5EBC6FCCA0ED}"/>
                </a:ext>
              </a:extLst>
            </p:cNvPr>
            <p:cNvGrpSpPr/>
            <p:nvPr/>
          </p:nvGrpSpPr>
          <p:grpSpPr>
            <a:xfrm>
              <a:off x="3519702" y="5367043"/>
              <a:ext cx="1505087" cy="668261"/>
              <a:chOff x="2461243" y="5928879"/>
              <a:chExt cx="1505087" cy="668261"/>
            </a:xfrm>
          </p:grpSpPr>
          <p:sp>
            <p:nvSpPr>
              <p:cNvPr id="110" name="Rektangel 109">
                <a:extLst>
                  <a:ext uri="{FF2B5EF4-FFF2-40B4-BE49-F238E27FC236}">
                    <a16:creationId xmlns:a16="http://schemas.microsoft.com/office/drawing/2014/main" id="{AA2E80BB-5B1E-1640-A2E3-40CB24D2F220}"/>
                  </a:ext>
                </a:extLst>
              </p:cNvPr>
              <p:cNvSpPr/>
              <p:nvPr/>
            </p:nvSpPr>
            <p:spPr>
              <a:xfrm>
                <a:off x="2461243" y="6051666"/>
                <a:ext cx="96506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b</a:t>
                </a:r>
                <a:r>
                  <a:rPr lang="sv-SE" sz="2000" dirty="0"/>
                  <a:t>)</a:t>
                </a:r>
              </a:p>
            </p:txBody>
          </p:sp>
          <p:grpSp>
            <p:nvGrpSpPr>
              <p:cNvPr id="111" name="Grupp 110">
                <a:extLst>
                  <a:ext uri="{FF2B5EF4-FFF2-40B4-BE49-F238E27FC236}">
                    <a16:creationId xmlns:a16="http://schemas.microsoft.com/office/drawing/2014/main" id="{3D2BE024-DCAB-3A41-B1F0-3F8357A62DD2}"/>
                  </a:ext>
                </a:extLst>
              </p:cNvPr>
              <p:cNvGrpSpPr/>
              <p:nvPr/>
            </p:nvGrpSpPr>
            <p:grpSpPr>
              <a:xfrm>
                <a:off x="2663776" y="5928879"/>
                <a:ext cx="1302554" cy="668261"/>
                <a:chOff x="4295874" y="1135842"/>
                <a:chExt cx="1302554" cy="668261"/>
              </a:xfrm>
            </p:grpSpPr>
            <p:sp>
              <p:nvSpPr>
                <p:cNvPr id="112" name="Rektangel 111">
                  <a:extLst>
                    <a:ext uri="{FF2B5EF4-FFF2-40B4-BE49-F238E27FC236}">
                      <a16:creationId xmlns:a16="http://schemas.microsoft.com/office/drawing/2014/main" id="{5B300233-881C-2947-9D74-06D6847A3583}"/>
                    </a:ext>
                  </a:extLst>
                </p:cNvPr>
                <p:cNvSpPr/>
                <p:nvPr/>
              </p:nvSpPr>
              <p:spPr>
                <a:xfrm>
                  <a:off x="4295874" y="1267801"/>
                  <a:ext cx="58790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sv-SE" sz="2000" dirty="0">
                    <a:latin typeface="Bradley Hand" pitchFamily="2" charset="77"/>
                  </a:endParaRPr>
                </a:p>
              </p:txBody>
            </p:sp>
            <p:sp>
              <p:nvSpPr>
                <p:cNvPr id="113" name="Rektangel 112">
                  <a:extLst>
                    <a:ext uri="{FF2B5EF4-FFF2-40B4-BE49-F238E27FC236}">
                      <a16:creationId xmlns:a16="http://schemas.microsoft.com/office/drawing/2014/main" id="{70048222-4CEC-324D-9523-6F40DAD0EBAE}"/>
                    </a:ext>
                  </a:extLst>
                </p:cNvPr>
                <p:cNvSpPr/>
                <p:nvPr/>
              </p:nvSpPr>
              <p:spPr>
                <a:xfrm>
                  <a:off x="4522469" y="1135842"/>
                  <a:ext cx="616363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000" dirty="0">
                      <a:latin typeface="Bradley Hand" pitchFamily="2" charset="77"/>
                    </a:rPr>
                    <a:t>11</a:t>
                  </a:r>
                </a:p>
              </p:txBody>
            </p:sp>
            <p:sp>
              <p:nvSpPr>
                <p:cNvPr id="114" name="Rektangel 113">
                  <a:extLst>
                    <a:ext uri="{FF2B5EF4-FFF2-40B4-BE49-F238E27FC236}">
                      <a16:creationId xmlns:a16="http://schemas.microsoft.com/office/drawing/2014/main" id="{F4C1CA4C-8823-B449-982F-56945C15F135}"/>
                    </a:ext>
                  </a:extLst>
                </p:cNvPr>
                <p:cNvSpPr/>
                <p:nvPr/>
              </p:nvSpPr>
              <p:spPr>
                <a:xfrm>
                  <a:off x="4468000" y="1403993"/>
                  <a:ext cx="1130428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000" dirty="0">
                      <a:latin typeface="Bradley Hand" pitchFamily="2" charset="77"/>
                    </a:rPr>
                    <a:t>100</a:t>
                  </a:r>
                </a:p>
              </p:txBody>
            </p:sp>
            <p:cxnSp>
              <p:nvCxnSpPr>
                <p:cNvPr id="115" name="Rak 114">
                  <a:extLst>
                    <a:ext uri="{FF2B5EF4-FFF2-40B4-BE49-F238E27FC236}">
                      <a16:creationId xmlns:a16="http://schemas.microsoft.com/office/drawing/2014/main" id="{09691B05-D743-0241-A14A-A14BF0FF93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44786" y="1447261"/>
                  <a:ext cx="39895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6" name="Grupp 115">
              <a:extLst>
                <a:ext uri="{FF2B5EF4-FFF2-40B4-BE49-F238E27FC236}">
                  <a16:creationId xmlns:a16="http://schemas.microsoft.com/office/drawing/2014/main" id="{DCCB7100-0FD5-DE48-A182-4D41B06C094B}"/>
                </a:ext>
              </a:extLst>
            </p:cNvPr>
            <p:cNvGrpSpPr/>
            <p:nvPr/>
          </p:nvGrpSpPr>
          <p:grpSpPr>
            <a:xfrm>
              <a:off x="4773231" y="5367043"/>
              <a:ext cx="1505087" cy="645549"/>
              <a:chOff x="2461243" y="5951591"/>
              <a:chExt cx="1505087" cy="645549"/>
            </a:xfrm>
          </p:grpSpPr>
          <p:sp>
            <p:nvSpPr>
              <p:cNvPr id="117" name="Rektangel 116">
                <a:extLst>
                  <a:ext uri="{FF2B5EF4-FFF2-40B4-BE49-F238E27FC236}">
                    <a16:creationId xmlns:a16="http://schemas.microsoft.com/office/drawing/2014/main" id="{51F48818-6F48-CB4A-97F7-A42D20BB9AC8}"/>
                  </a:ext>
                </a:extLst>
              </p:cNvPr>
              <p:cNvSpPr/>
              <p:nvPr/>
            </p:nvSpPr>
            <p:spPr>
              <a:xfrm>
                <a:off x="2461243" y="6051666"/>
                <a:ext cx="96506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c</a:t>
                </a:r>
                <a:r>
                  <a:rPr lang="sv-SE" sz="2000" dirty="0"/>
                  <a:t>)</a:t>
                </a:r>
              </a:p>
            </p:txBody>
          </p:sp>
          <p:grpSp>
            <p:nvGrpSpPr>
              <p:cNvPr id="118" name="Grupp 117">
                <a:extLst>
                  <a:ext uri="{FF2B5EF4-FFF2-40B4-BE49-F238E27FC236}">
                    <a16:creationId xmlns:a16="http://schemas.microsoft.com/office/drawing/2014/main" id="{6C66D6D5-5C7A-9B43-9696-30F876D37F32}"/>
                  </a:ext>
                </a:extLst>
              </p:cNvPr>
              <p:cNvGrpSpPr/>
              <p:nvPr/>
            </p:nvGrpSpPr>
            <p:grpSpPr>
              <a:xfrm>
                <a:off x="2663776" y="5951591"/>
                <a:ext cx="1302554" cy="645549"/>
                <a:chOff x="4295874" y="1158554"/>
                <a:chExt cx="1302554" cy="645549"/>
              </a:xfrm>
            </p:grpSpPr>
            <p:sp>
              <p:nvSpPr>
                <p:cNvPr id="120" name="Rektangel 119">
                  <a:extLst>
                    <a:ext uri="{FF2B5EF4-FFF2-40B4-BE49-F238E27FC236}">
                      <a16:creationId xmlns:a16="http://schemas.microsoft.com/office/drawing/2014/main" id="{B4508545-FE49-C342-BA56-A466F1325666}"/>
                    </a:ext>
                  </a:extLst>
                </p:cNvPr>
                <p:cNvSpPr/>
                <p:nvPr/>
              </p:nvSpPr>
              <p:spPr>
                <a:xfrm>
                  <a:off x="4295874" y="1267801"/>
                  <a:ext cx="58790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sv-SE" sz="2000" dirty="0">
                    <a:latin typeface="Bradley Hand" pitchFamily="2" charset="77"/>
                  </a:endParaRPr>
                </a:p>
              </p:txBody>
            </p:sp>
            <p:sp>
              <p:nvSpPr>
                <p:cNvPr id="121" name="Rektangel 120">
                  <a:extLst>
                    <a:ext uri="{FF2B5EF4-FFF2-40B4-BE49-F238E27FC236}">
                      <a16:creationId xmlns:a16="http://schemas.microsoft.com/office/drawing/2014/main" id="{B41DA7D8-5225-7743-9F99-EF4699AE34A9}"/>
                    </a:ext>
                  </a:extLst>
                </p:cNvPr>
                <p:cNvSpPr/>
                <p:nvPr/>
              </p:nvSpPr>
              <p:spPr>
                <a:xfrm>
                  <a:off x="4680663" y="1158554"/>
                  <a:ext cx="616363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000" dirty="0">
                      <a:latin typeface="Bradley Hand" pitchFamily="2" charset="77"/>
                    </a:rPr>
                    <a:t>3</a:t>
                  </a:r>
                </a:p>
              </p:txBody>
            </p:sp>
            <p:sp>
              <p:nvSpPr>
                <p:cNvPr id="122" name="Rektangel 121">
                  <a:extLst>
                    <a:ext uri="{FF2B5EF4-FFF2-40B4-BE49-F238E27FC236}">
                      <a16:creationId xmlns:a16="http://schemas.microsoft.com/office/drawing/2014/main" id="{414BE824-5904-AE49-9300-E176745F5E65}"/>
                    </a:ext>
                  </a:extLst>
                </p:cNvPr>
                <p:cNvSpPr/>
                <p:nvPr/>
              </p:nvSpPr>
              <p:spPr>
                <a:xfrm>
                  <a:off x="4468000" y="1403993"/>
                  <a:ext cx="1130428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000" dirty="0">
                      <a:latin typeface="Bradley Hand" pitchFamily="2" charset="77"/>
                    </a:rPr>
                    <a:t>1000</a:t>
                  </a:r>
                </a:p>
              </p:txBody>
            </p:sp>
            <p:cxnSp>
              <p:nvCxnSpPr>
                <p:cNvPr id="123" name="Rak 122">
                  <a:extLst>
                    <a:ext uri="{FF2B5EF4-FFF2-40B4-BE49-F238E27FC236}">
                      <a16:creationId xmlns:a16="http://schemas.microsoft.com/office/drawing/2014/main" id="{93086139-2503-4E4F-A8C9-D5802217E8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73071" y="1448164"/>
                  <a:ext cx="48578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5" name="Grupp 74">
            <a:extLst>
              <a:ext uri="{FF2B5EF4-FFF2-40B4-BE49-F238E27FC236}">
                <a16:creationId xmlns:a16="http://schemas.microsoft.com/office/drawing/2014/main" id="{2100B830-FBB2-2942-93C4-1F8254174EA6}"/>
              </a:ext>
            </a:extLst>
          </p:cNvPr>
          <p:cNvGrpSpPr/>
          <p:nvPr/>
        </p:nvGrpSpPr>
        <p:grpSpPr>
          <a:xfrm>
            <a:off x="5214197" y="2594211"/>
            <a:ext cx="2001755" cy="498570"/>
            <a:chOff x="4534698" y="2584438"/>
            <a:chExt cx="2001755" cy="498570"/>
          </a:xfrm>
        </p:grpSpPr>
        <p:grpSp>
          <p:nvGrpSpPr>
            <p:cNvPr id="76" name="Grupp 75">
              <a:extLst>
                <a:ext uri="{FF2B5EF4-FFF2-40B4-BE49-F238E27FC236}">
                  <a16:creationId xmlns:a16="http://schemas.microsoft.com/office/drawing/2014/main" id="{4FE8D9E2-C566-954C-89F7-7B06C74958F8}"/>
                </a:ext>
              </a:extLst>
            </p:cNvPr>
            <p:cNvGrpSpPr/>
            <p:nvPr/>
          </p:nvGrpSpPr>
          <p:grpSpPr>
            <a:xfrm>
              <a:off x="4534698" y="2584438"/>
              <a:ext cx="2001755" cy="486541"/>
              <a:chOff x="5448739" y="2752206"/>
              <a:chExt cx="2001755" cy="486541"/>
            </a:xfrm>
          </p:grpSpPr>
          <p:sp>
            <p:nvSpPr>
              <p:cNvPr id="80" name="Rektangel 79">
                <a:extLst>
                  <a:ext uri="{FF2B5EF4-FFF2-40B4-BE49-F238E27FC236}">
                    <a16:creationId xmlns:a16="http://schemas.microsoft.com/office/drawing/2014/main" id="{E9263DCA-99CF-484D-BEFB-F6DA6DF40A1E}"/>
                  </a:ext>
                </a:extLst>
              </p:cNvPr>
              <p:cNvSpPr/>
              <p:nvPr/>
            </p:nvSpPr>
            <p:spPr>
              <a:xfrm>
                <a:off x="5448739" y="2766440"/>
                <a:ext cx="2001755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0,1=        och 0,6 =       . 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r>
                  <a:rPr lang="sv-SE" sz="1400" dirty="0"/>
                  <a:t> 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Rektangel 81">
                <a:extLst>
                  <a:ext uri="{FF2B5EF4-FFF2-40B4-BE49-F238E27FC236}">
                    <a16:creationId xmlns:a16="http://schemas.microsoft.com/office/drawing/2014/main" id="{83B5D004-0ACD-2945-89A3-E37E3144890D}"/>
                  </a:ext>
                </a:extLst>
              </p:cNvPr>
              <p:cNvSpPr/>
              <p:nvPr/>
            </p:nvSpPr>
            <p:spPr>
              <a:xfrm>
                <a:off x="5859085" y="2752206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83" name="Rektangel 82">
                <a:extLst>
                  <a:ext uri="{FF2B5EF4-FFF2-40B4-BE49-F238E27FC236}">
                    <a16:creationId xmlns:a16="http://schemas.microsoft.com/office/drawing/2014/main" id="{5B86FC16-90D8-D040-9768-1CCB83601BFB}"/>
                  </a:ext>
                </a:extLst>
              </p:cNvPr>
              <p:cNvSpPr/>
              <p:nvPr/>
            </p:nvSpPr>
            <p:spPr>
              <a:xfrm>
                <a:off x="5812599" y="2930970"/>
                <a:ext cx="48551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10</a:t>
                </a:r>
              </a:p>
            </p:txBody>
          </p:sp>
          <p:cxnSp>
            <p:nvCxnSpPr>
              <p:cNvPr id="84" name="Rak 83">
                <a:extLst>
                  <a:ext uri="{FF2B5EF4-FFF2-40B4-BE49-F238E27FC236}">
                    <a16:creationId xmlns:a16="http://schemas.microsoft.com/office/drawing/2014/main" id="{16B10446-697F-9B42-94D5-566CBCD2E3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8563" y="2997272"/>
                <a:ext cx="2301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7" name="Rektangel 76">
              <a:extLst>
                <a:ext uri="{FF2B5EF4-FFF2-40B4-BE49-F238E27FC236}">
                  <a16:creationId xmlns:a16="http://schemas.microsoft.com/office/drawing/2014/main" id="{FAEB80F9-5821-9841-AD42-3CA148D44148}"/>
                </a:ext>
              </a:extLst>
            </p:cNvPr>
            <p:cNvSpPr/>
            <p:nvPr/>
          </p:nvSpPr>
          <p:spPr>
            <a:xfrm>
              <a:off x="5921422" y="2586596"/>
              <a:ext cx="3749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6</a:t>
              </a:r>
            </a:p>
          </p:txBody>
        </p:sp>
        <p:sp>
          <p:nvSpPr>
            <p:cNvPr id="78" name="Rektangel 77">
              <a:extLst>
                <a:ext uri="{FF2B5EF4-FFF2-40B4-BE49-F238E27FC236}">
                  <a16:creationId xmlns:a16="http://schemas.microsoft.com/office/drawing/2014/main" id="{026A101F-E3A4-2247-BB0E-4964CCF1E321}"/>
                </a:ext>
              </a:extLst>
            </p:cNvPr>
            <p:cNvSpPr/>
            <p:nvPr/>
          </p:nvSpPr>
          <p:spPr>
            <a:xfrm>
              <a:off x="5874324" y="2775231"/>
              <a:ext cx="4855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10</a:t>
              </a:r>
            </a:p>
          </p:txBody>
        </p:sp>
        <p:cxnSp>
          <p:nvCxnSpPr>
            <p:cNvPr id="79" name="Rak 78">
              <a:extLst>
                <a:ext uri="{FF2B5EF4-FFF2-40B4-BE49-F238E27FC236}">
                  <a16:creationId xmlns:a16="http://schemas.microsoft.com/office/drawing/2014/main" id="{FB44CB33-54B8-E94D-AF43-6D23903A3E77}"/>
                </a:ext>
              </a:extLst>
            </p:cNvPr>
            <p:cNvCxnSpPr>
              <a:cxnSpLocks/>
            </p:cNvCxnSpPr>
            <p:nvPr/>
          </p:nvCxnSpPr>
          <p:spPr>
            <a:xfrm>
              <a:off x="5972557" y="2839032"/>
              <a:ext cx="18896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6" name="Grupp 85">
            <a:extLst>
              <a:ext uri="{FF2B5EF4-FFF2-40B4-BE49-F238E27FC236}">
                <a16:creationId xmlns:a16="http://schemas.microsoft.com/office/drawing/2014/main" id="{15B57CF1-A70F-D345-B746-B740B1B560F9}"/>
              </a:ext>
            </a:extLst>
          </p:cNvPr>
          <p:cNvGrpSpPr/>
          <p:nvPr/>
        </p:nvGrpSpPr>
        <p:grpSpPr>
          <a:xfrm>
            <a:off x="5201580" y="4529942"/>
            <a:ext cx="2793399" cy="492382"/>
            <a:chOff x="4469073" y="2607919"/>
            <a:chExt cx="2793399" cy="492382"/>
          </a:xfrm>
        </p:grpSpPr>
        <p:grpSp>
          <p:nvGrpSpPr>
            <p:cNvPr id="88" name="Grupp 87">
              <a:extLst>
                <a:ext uri="{FF2B5EF4-FFF2-40B4-BE49-F238E27FC236}">
                  <a16:creationId xmlns:a16="http://schemas.microsoft.com/office/drawing/2014/main" id="{0382A027-B6DA-424A-84A1-2C511CE66DFD}"/>
                </a:ext>
              </a:extLst>
            </p:cNvPr>
            <p:cNvGrpSpPr/>
            <p:nvPr/>
          </p:nvGrpSpPr>
          <p:grpSpPr>
            <a:xfrm>
              <a:off x="4469073" y="2612359"/>
              <a:ext cx="2793399" cy="487942"/>
              <a:chOff x="5383114" y="2780127"/>
              <a:chExt cx="2793399" cy="487942"/>
            </a:xfrm>
          </p:grpSpPr>
          <p:sp>
            <p:nvSpPr>
              <p:cNvPr id="93" name="Rektangel 92">
                <a:extLst>
                  <a:ext uri="{FF2B5EF4-FFF2-40B4-BE49-F238E27FC236}">
                    <a16:creationId xmlns:a16="http://schemas.microsoft.com/office/drawing/2014/main" id="{A7B42A13-02EA-C949-87DF-0702A9FEE6F7}"/>
                  </a:ext>
                </a:extLst>
              </p:cNvPr>
              <p:cNvSpPr/>
              <p:nvPr/>
            </p:nvSpPr>
            <p:spPr>
              <a:xfrm>
                <a:off x="5383114" y="2790515"/>
                <a:ext cx="2793399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0,001=             och 0,003 =            . 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r>
                  <a:rPr lang="sv-SE" sz="1400" dirty="0"/>
                  <a:t> 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Rektangel 99">
                <a:extLst>
                  <a:ext uri="{FF2B5EF4-FFF2-40B4-BE49-F238E27FC236}">
                    <a16:creationId xmlns:a16="http://schemas.microsoft.com/office/drawing/2014/main" id="{6821B3C5-4C7F-7748-842A-2848E0D64D6C}"/>
                  </a:ext>
                </a:extLst>
              </p:cNvPr>
              <p:cNvSpPr/>
              <p:nvPr/>
            </p:nvSpPr>
            <p:spPr>
              <a:xfrm>
                <a:off x="6081483" y="2780127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101" name="Rektangel 100">
                <a:extLst>
                  <a:ext uri="{FF2B5EF4-FFF2-40B4-BE49-F238E27FC236}">
                    <a16:creationId xmlns:a16="http://schemas.microsoft.com/office/drawing/2014/main" id="{D025F2CD-B77E-9C48-A4FF-92B432771C49}"/>
                  </a:ext>
                </a:extLst>
              </p:cNvPr>
              <p:cNvSpPr/>
              <p:nvPr/>
            </p:nvSpPr>
            <p:spPr>
              <a:xfrm>
                <a:off x="5903542" y="2960292"/>
                <a:ext cx="70367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1 000</a:t>
                </a:r>
              </a:p>
            </p:txBody>
          </p:sp>
          <p:cxnSp>
            <p:nvCxnSpPr>
              <p:cNvPr id="102" name="Rak 101">
                <a:extLst>
                  <a:ext uri="{FF2B5EF4-FFF2-40B4-BE49-F238E27FC236}">
                    <a16:creationId xmlns:a16="http://schemas.microsoft.com/office/drawing/2014/main" id="{FF0E4DEF-525A-EA43-9541-AC8C7B8369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0552" y="3024388"/>
                <a:ext cx="39469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89" name="Rektangel 88">
              <a:extLst>
                <a:ext uri="{FF2B5EF4-FFF2-40B4-BE49-F238E27FC236}">
                  <a16:creationId xmlns:a16="http://schemas.microsoft.com/office/drawing/2014/main" id="{F5133B15-F45E-604C-B9C8-D30D04C563D6}"/>
                </a:ext>
              </a:extLst>
            </p:cNvPr>
            <p:cNvSpPr/>
            <p:nvPr/>
          </p:nvSpPr>
          <p:spPr>
            <a:xfrm>
              <a:off x="6516864" y="2607919"/>
              <a:ext cx="3749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3</a:t>
              </a:r>
            </a:p>
          </p:txBody>
        </p:sp>
        <p:sp>
          <p:nvSpPr>
            <p:cNvPr id="90" name="Rektangel 89">
              <a:extLst>
                <a:ext uri="{FF2B5EF4-FFF2-40B4-BE49-F238E27FC236}">
                  <a16:creationId xmlns:a16="http://schemas.microsoft.com/office/drawing/2014/main" id="{0D5DAF6A-2B78-704C-B811-D5FF031E28E7}"/>
                </a:ext>
              </a:extLst>
            </p:cNvPr>
            <p:cNvSpPr/>
            <p:nvPr/>
          </p:nvSpPr>
          <p:spPr>
            <a:xfrm>
              <a:off x="6329059" y="2792372"/>
              <a:ext cx="64258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1 000</a:t>
              </a:r>
            </a:p>
          </p:txBody>
        </p:sp>
        <p:cxnSp>
          <p:nvCxnSpPr>
            <p:cNvPr id="92" name="Rak 91">
              <a:extLst>
                <a:ext uri="{FF2B5EF4-FFF2-40B4-BE49-F238E27FC236}">
                  <a16:creationId xmlns:a16="http://schemas.microsoft.com/office/drawing/2014/main" id="{CB8A44EA-B520-CC42-9802-0F77CD2F2130}"/>
                </a:ext>
              </a:extLst>
            </p:cNvPr>
            <p:cNvCxnSpPr>
              <a:cxnSpLocks/>
            </p:cNvCxnSpPr>
            <p:nvPr/>
          </p:nvCxnSpPr>
          <p:spPr>
            <a:xfrm>
              <a:off x="6442143" y="2856173"/>
              <a:ext cx="40480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7" name="Rektangel 146">
            <a:extLst>
              <a:ext uri="{FF2B5EF4-FFF2-40B4-BE49-F238E27FC236}">
                <a16:creationId xmlns:a16="http://schemas.microsoft.com/office/drawing/2014/main" id="{211BE19D-DEC4-4844-97F0-6626090667F3}"/>
              </a:ext>
            </a:extLst>
          </p:cNvPr>
          <p:cNvSpPr/>
          <p:nvPr/>
        </p:nvSpPr>
        <p:spPr>
          <a:xfrm>
            <a:off x="4488521" y="1555560"/>
            <a:ext cx="1317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b)  0,11</a:t>
            </a:r>
          </a:p>
        </p:txBody>
      </p:sp>
      <p:sp>
        <p:nvSpPr>
          <p:cNvPr id="168" name="Rektangel 167">
            <a:extLst>
              <a:ext uri="{FF2B5EF4-FFF2-40B4-BE49-F238E27FC236}">
                <a16:creationId xmlns:a16="http://schemas.microsoft.com/office/drawing/2014/main" id="{2A0DFAD3-ABE8-6847-9C68-2439E2BDA6DC}"/>
              </a:ext>
            </a:extLst>
          </p:cNvPr>
          <p:cNvSpPr/>
          <p:nvPr/>
        </p:nvSpPr>
        <p:spPr>
          <a:xfrm>
            <a:off x="6172785" y="1555560"/>
            <a:ext cx="1516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c) 0,003    </a:t>
            </a:r>
          </a:p>
        </p:txBody>
      </p:sp>
    </p:spTree>
    <p:extLst>
      <p:ext uri="{BB962C8B-B14F-4D97-AF65-F5344CB8AC3E}">
        <p14:creationId xmlns:p14="http://schemas.microsoft.com/office/powerpoint/2010/main" val="142248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1" grpId="0"/>
      <p:bldP spid="119" grpId="0"/>
      <p:bldP spid="149" grpId="0"/>
      <p:bldP spid="147" grpId="0"/>
      <p:bldP spid="1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F4638F5-D3A4-4049-9048-5A36844A01F3}"/>
              </a:ext>
            </a:extLst>
          </p:cNvPr>
          <p:cNvSpPr/>
          <p:nvPr/>
        </p:nvSpPr>
        <p:spPr>
          <a:xfrm>
            <a:off x="3967193" y="352548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7915E92-3638-F24F-AB72-16500B12B866}"/>
              </a:ext>
            </a:extLst>
          </p:cNvPr>
          <p:cNvSpPr/>
          <p:nvPr/>
        </p:nvSpPr>
        <p:spPr>
          <a:xfrm>
            <a:off x="2577049" y="897425"/>
            <a:ext cx="4244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Skriv talen i decimalform och beräkna.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16977B8-0EF8-1941-85BE-6F3EFFB2B7C7}"/>
              </a:ext>
            </a:extLst>
          </p:cNvPr>
          <p:cNvSpPr/>
          <p:nvPr/>
        </p:nvSpPr>
        <p:spPr>
          <a:xfrm>
            <a:off x="2488878" y="1518883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a)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F93AB3E-475E-8249-B96F-EEC6BEAB09AA}"/>
              </a:ext>
            </a:extLst>
          </p:cNvPr>
          <p:cNvSpPr/>
          <p:nvPr/>
        </p:nvSpPr>
        <p:spPr>
          <a:xfrm>
            <a:off x="1810152" y="2664650"/>
            <a:ext cx="52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</a:t>
            </a:r>
            <a:r>
              <a:rPr lang="sv-SE" sz="2000" dirty="0"/>
              <a:t>)</a:t>
            </a: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2AF2AB73-1446-B64A-9362-50A439021448}"/>
              </a:ext>
            </a:extLst>
          </p:cNvPr>
          <p:cNvSpPr/>
          <p:nvPr/>
        </p:nvSpPr>
        <p:spPr>
          <a:xfrm>
            <a:off x="2809871" y="1523667"/>
            <a:ext cx="787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0,4 + </a:t>
            </a:r>
          </a:p>
        </p:txBody>
      </p:sp>
      <p:grpSp>
        <p:nvGrpSpPr>
          <p:cNvPr id="94" name="Grupp 93">
            <a:extLst>
              <a:ext uri="{FF2B5EF4-FFF2-40B4-BE49-F238E27FC236}">
                <a16:creationId xmlns:a16="http://schemas.microsoft.com/office/drawing/2014/main" id="{E1514F28-0041-C548-8BA2-AC51B6E8D1E9}"/>
              </a:ext>
            </a:extLst>
          </p:cNvPr>
          <p:cNvGrpSpPr/>
          <p:nvPr/>
        </p:nvGrpSpPr>
        <p:grpSpPr>
          <a:xfrm>
            <a:off x="2798653" y="2566306"/>
            <a:ext cx="758463" cy="641036"/>
            <a:chOff x="2400835" y="2521615"/>
            <a:chExt cx="758463" cy="641036"/>
          </a:xfrm>
        </p:grpSpPr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E1EA3560-A028-4A48-9EA1-A520B00F3D6A}"/>
                </a:ext>
              </a:extLst>
            </p:cNvPr>
            <p:cNvGrpSpPr/>
            <p:nvPr/>
          </p:nvGrpSpPr>
          <p:grpSpPr>
            <a:xfrm>
              <a:off x="2400835" y="2521615"/>
              <a:ext cx="595771" cy="641036"/>
              <a:chOff x="4295874" y="1153141"/>
              <a:chExt cx="595771" cy="641036"/>
            </a:xfrm>
          </p:grpSpPr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EB732D24-AF64-EC4D-847A-033EE6235C1E}"/>
                  </a:ext>
                </a:extLst>
              </p:cNvPr>
              <p:cNvSpPr/>
              <p:nvPr/>
            </p:nvSpPr>
            <p:spPr>
              <a:xfrm>
                <a:off x="4295874" y="1267801"/>
                <a:ext cx="5879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v-SE" sz="2000" dirty="0">
                  <a:latin typeface="Bradley Hand" pitchFamily="2" charset="77"/>
                </a:endParaRPr>
              </a:p>
            </p:txBody>
          </p: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C285B2C4-0317-9546-92FF-5E79F62D05BD}"/>
                  </a:ext>
                </a:extLst>
              </p:cNvPr>
              <p:cNvSpPr/>
              <p:nvPr/>
            </p:nvSpPr>
            <p:spPr>
              <a:xfrm>
                <a:off x="4411010" y="1153141"/>
                <a:ext cx="27283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1</a:t>
                </a:r>
              </a:p>
            </p:txBody>
          </p: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9BEF77A8-6E20-DA44-A805-414ABDD86B8D}"/>
                  </a:ext>
                </a:extLst>
              </p:cNvPr>
              <p:cNvSpPr/>
              <p:nvPr/>
            </p:nvSpPr>
            <p:spPr>
              <a:xfrm>
                <a:off x="4368018" y="1394067"/>
                <a:ext cx="52362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>
                    <a:latin typeface="Bradley Hand" pitchFamily="2" charset="77"/>
                  </a:rPr>
                  <a:t>4</a:t>
                </a:r>
              </a:p>
            </p:txBody>
          </p:sp>
          <p:cxnSp>
            <p:nvCxnSpPr>
              <p:cNvPr id="16" name="Rak 15">
                <a:extLst>
                  <a:ext uri="{FF2B5EF4-FFF2-40B4-BE49-F238E27FC236}">
                    <a16:creationId xmlns:a16="http://schemas.microsoft.com/office/drawing/2014/main" id="{5A0C3C22-C5CD-8D4F-A6E2-F81E3B8FBB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68435" y="1454841"/>
                <a:ext cx="17957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91" name="Rektangel 90">
              <a:extLst>
                <a:ext uri="{FF2B5EF4-FFF2-40B4-BE49-F238E27FC236}">
                  <a16:creationId xmlns:a16="http://schemas.microsoft.com/office/drawing/2014/main" id="{7D85B3EA-8886-B246-8C20-E8C5F2E292B5}"/>
                </a:ext>
              </a:extLst>
            </p:cNvPr>
            <p:cNvSpPr/>
            <p:nvPr/>
          </p:nvSpPr>
          <p:spPr>
            <a:xfrm>
              <a:off x="2856510" y="2645278"/>
              <a:ext cx="3027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95" name="Grupp 94">
            <a:extLst>
              <a:ext uri="{FF2B5EF4-FFF2-40B4-BE49-F238E27FC236}">
                <a16:creationId xmlns:a16="http://schemas.microsoft.com/office/drawing/2014/main" id="{195B4D36-989B-6C4C-A276-889B3A762DB9}"/>
              </a:ext>
            </a:extLst>
          </p:cNvPr>
          <p:cNvGrpSpPr/>
          <p:nvPr/>
        </p:nvGrpSpPr>
        <p:grpSpPr>
          <a:xfrm>
            <a:off x="1968130" y="2676817"/>
            <a:ext cx="1217838" cy="418346"/>
            <a:chOff x="4295874" y="1249565"/>
            <a:chExt cx="1217838" cy="418346"/>
          </a:xfrm>
        </p:grpSpPr>
        <p:sp>
          <p:nvSpPr>
            <p:cNvPr id="96" name="Rektangel 95">
              <a:extLst>
                <a:ext uri="{FF2B5EF4-FFF2-40B4-BE49-F238E27FC236}">
                  <a16:creationId xmlns:a16="http://schemas.microsoft.com/office/drawing/2014/main" id="{C73ADE39-F116-E34C-8918-542FB4DA077C}"/>
                </a:ext>
              </a:extLst>
            </p:cNvPr>
            <p:cNvSpPr/>
            <p:nvPr/>
          </p:nvSpPr>
          <p:spPr>
            <a:xfrm>
              <a:off x="4295874" y="1267801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  <p:sp>
          <p:nvSpPr>
            <p:cNvPr id="97" name="Rektangel 96">
              <a:extLst>
                <a:ext uri="{FF2B5EF4-FFF2-40B4-BE49-F238E27FC236}">
                  <a16:creationId xmlns:a16="http://schemas.microsoft.com/office/drawing/2014/main" id="{859FEC15-F78E-0E4E-96DC-3D94D21ED3FF}"/>
                </a:ext>
              </a:extLst>
            </p:cNvPr>
            <p:cNvSpPr/>
            <p:nvPr/>
          </p:nvSpPr>
          <p:spPr>
            <a:xfrm>
              <a:off x="4560875" y="1249565"/>
              <a:ext cx="95283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0,4 </a:t>
              </a:r>
              <a:r>
                <a:rPr lang="sv-SE" sz="2000" dirty="0">
                  <a:latin typeface="+mn-lt"/>
                </a:rPr>
                <a:t>+</a:t>
              </a:r>
              <a:r>
                <a:rPr lang="sv-SE" sz="2000" dirty="0">
                  <a:latin typeface="Bradley Hand" pitchFamily="2" charset="77"/>
                </a:rPr>
                <a:t> </a:t>
              </a:r>
            </a:p>
          </p:txBody>
        </p:sp>
      </p:grpSp>
      <p:sp>
        <p:nvSpPr>
          <p:cNvPr id="119" name="Rektangel 118">
            <a:extLst>
              <a:ext uri="{FF2B5EF4-FFF2-40B4-BE49-F238E27FC236}">
                <a16:creationId xmlns:a16="http://schemas.microsoft.com/office/drawing/2014/main" id="{480DDEBE-99FE-394E-8614-D7A292547FD5}"/>
              </a:ext>
            </a:extLst>
          </p:cNvPr>
          <p:cNvSpPr/>
          <p:nvPr/>
        </p:nvSpPr>
        <p:spPr>
          <a:xfrm>
            <a:off x="1810152" y="4495831"/>
            <a:ext cx="49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</a:t>
            </a:r>
            <a:r>
              <a:rPr lang="sv-SE" sz="2000" dirty="0"/>
              <a:t>)</a:t>
            </a:r>
          </a:p>
        </p:txBody>
      </p:sp>
      <p:grpSp>
        <p:nvGrpSpPr>
          <p:cNvPr id="124" name="Grupp 123">
            <a:extLst>
              <a:ext uri="{FF2B5EF4-FFF2-40B4-BE49-F238E27FC236}">
                <a16:creationId xmlns:a16="http://schemas.microsoft.com/office/drawing/2014/main" id="{54CC722C-5322-AF48-9D13-E61A37FD57B0}"/>
              </a:ext>
            </a:extLst>
          </p:cNvPr>
          <p:cNvGrpSpPr/>
          <p:nvPr/>
        </p:nvGrpSpPr>
        <p:grpSpPr>
          <a:xfrm>
            <a:off x="3429197" y="1387475"/>
            <a:ext cx="486747" cy="703154"/>
            <a:chOff x="1289478" y="1369111"/>
            <a:chExt cx="486747" cy="703154"/>
          </a:xfrm>
        </p:grpSpPr>
        <p:sp>
          <p:nvSpPr>
            <p:cNvPr id="135" name="Rektangel 134">
              <a:extLst>
                <a:ext uri="{FF2B5EF4-FFF2-40B4-BE49-F238E27FC236}">
                  <a16:creationId xmlns:a16="http://schemas.microsoft.com/office/drawing/2014/main" id="{FE734F31-C91B-AE43-A5A7-2E3A79C3F0BA}"/>
                </a:ext>
              </a:extLst>
            </p:cNvPr>
            <p:cNvSpPr/>
            <p:nvPr/>
          </p:nvSpPr>
          <p:spPr>
            <a:xfrm>
              <a:off x="1306952" y="1369111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</a:t>
              </a:r>
            </a:p>
          </p:txBody>
        </p:sp>
        <p:sp>
          <p:nvSpPr>
            <p:cNvPr id="136" name="Rektangel 135">
              <a:extLst>
                <a:ext uri="{FF2B5EF4-FFF2-40B4-BE49-F238E27FC236}">
                  <a16:creationId xmlns:a16="http://schemas.microsoft.com/office/drawing/2014/main" id="{40C7AFF2-AFA9-6C49-B810-FB80BA97CB56}"/>
                </a:ext>
              </a:extLst>
            </p:cNvPr>
            <p:cNvSpPr/>
            <p:nvPr/>
          </p:nvSpPr>
          <p:spPr>
            <a:xfrm>
              <a:off x="1289478" y="1672155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4</a:t>
              </a:r>
            </a:p>
          </p:txBody>
        </p:sp>
        <p:cxnSp>
          <p:nvCxnSpPr>
            <p:cNvPr id="137" name="Rak 136">
              <a:extLst>
                <a:ext uri="{FF2B5EF4-FFF2-40B4-BE49-F238E27FC236}">
                  <a16:creationId xmlns:a16="http://schemas.microsoft.com/office/drawing/2014/main" id="{1F999362-83D9-994E-A376-80CF3679F04F}"/>
                </a:ext>
              </a:extLst>
            </p:cNvPr>
            <p:cNvCxnSpPr>
              <a:cxnSpLocks/>
            </p:cNvCxnSpPr>
            <p:nvPr/>
          </p:nvCxnSpPr>
          <p:spPr>
            <a:xfrm>
              <a:off x="1341583" y="1705358"/>
              <a:ext cx="2346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7" name="Rektangel 146">
            <a:extLst>
              <a:ext uri="{FF2B5EF4-FFF2-40B4-BE49-F238E27FC236}">
                <a16:creationId xmlns:a16="http://schemas.microsoft.com/office/drawing/2014/main" id="{211BE19D-DEC4-4844-97F0-6626090667F3}"/>
              </a:ext>
            </a:extLst>
          </p:cNvPr>
          <p:cNvSpPr/>
          <p:nvPr/>
        </p:nvSpPr>
        <p:spPr>
          <a:xfrm>
            <a:off x="5283927" y="1509349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b)</a:t>
            </a:r>
          </a:p>
        </p:txBody>
      </p:sp>
      <p:grpSp>
        <p:nvGrpSpPr>
          <p:cNvPr id="148" name="Grupp 147">
            <a:extLst>
              <a:ext uri="{FF2B5EF4-FFF2-40B4-BE49-F238E27FC236}">
                <a16:creationId xmlns:a16="http://schemas.microsoft.com/office/drawing/2014/main" id="{9B1A3F9F-3CA1-4F45-B796-A4C953FDBBB5}"/>
              </a:ext>
            </a:extLst>
          </p:cNvPr>
          <p:cNvGrpSpPr/>
          <p:nvPr/>
        </p:nvGrpSpPr>
        <p:grpSpPr>
          <a:xfrm>
            <a:off x="5632581" y="1384149"/>
            <a:ext cx="326204" cy="675019"/>
            <a:chOff x="1257714" y="1378439"/>
            <a:chExt cx="326204" cy="675019"/>
          </a:xfrm>
        </p:grpSpPr>
        <p:sp>
          <p:nvSpPr>
            <p:cNvPr id="160" name="Rektangel 159">
              <a:extLst>
                <a:ext uri="{FF2B5EF4-FFF2-40B4-BE49-F238E27FC236}">
                  <a16:creationId xmlns:a16="http://schemas.microsoft.com/office/drawing/2014/main" id="{1078D126-9C99-6243-ADAB-FC15EC7DD150}"/>
                </a:ext>
              </a:extLst>
            </p:cNvPr>
            <p:cNvSpPr/>
            <p:nvPr/>
          </p:nvSpPr>
          <p:spPr>
            <a:xfrm>
              <a:off x="1257714" y="1378439"/>
              <a:ext cx="30933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4</a:t>
              </a:r>
            </a:p>
          </p:txBody>
        </p:sp>
        <p:sp>
          <p:nvSpPr>
            <p:cNvPr id="161" name="Rektangel 160">
              <a:extLst>
                <a:ext uri="{FF2B5EF4-FFF2-40B4-BE49-F238E27FC236}">
                  <a16:creationId xmlns:a16="http://schemas.microsoft.com/office/drawing/2014/main" id="{1B9E7C37-D05F-4543-B811-B55C5A1E03EA}"/>
                </a:ext>
              </a:extLst>
            </p:cNvPr>
            <p:cNvSpPr/>
            <p:nvPr/>
          </p:nvSpPr>
          <p:spPr>
            <a:xfrm>
              <a:off x="1274579" y="1653348"/>
              <a:ext cx="30933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5</a:t>
              </a:r>
            </a:p>
          </p:txBody>
        </p:sp>
        <p:cxnSp>
          <p:nvCxnSpPr>
            <p:cNvPr id="162" name="Rak 161">
              <a:extLst>
                <a:ext uri="{FF2B5EF4-FFF2-40B4-BE49-F238E27FC236}">
                  <a16:creationId xmlns:a16="http://schemas.microsoft.com/office/drawing/2014/main" id="{8412A052-5B00-C840-9480-1B0ED6F08590}"/>
                </a:ext>
              </a:extLst>
            </p:cNvPr>
            <p:cNvCxnSpPr>
              <a:cxnSpLocks/>
            </p:cNvCxnSpPr>
            <p:nvPr/>
          </p:nvCxnSpPr>
          <p:spPr>
            <a:xfrm>
              <a:off x="1316029" y="1709505"/>
              <a:ext cx="2206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3" name="Rektangel 162">
            <a:extLst>
              <a:ext uri="{FF2B5EF4-FFF2-40B4-BE49-F238E27FC236}">
                <a16:creationId xmlns:a16="http://schemas.microsoft.com/office/drawing/2014/main" id="{1E7E243B-B4AD-8645-954F-DAC9548CB73B}"/>
              </a:ext>
            </a:extLst>
          </p:cNvPr>
          <p:cNvSpPr/>
          <p:nvPr/>
        </p:nvSpPr>
        <p:spPr>
          <a:xfrm>
            <a:off x="5923989" y="1510911"/>
            <a:ext cx="309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– </a:t>
            </a:r>
          </a:p>
        </p:txBody>
      </p:sp>
      <p:grpSp>
        <p:nvGrpSpPr>
          <p:cNvPr id="164" name="Grupp 163">
            <a:extLst>
              <a:ext uri="{FF2B5EF4-FFF2-40B4-BE49-F238E27FC236}">
                <a16:creationId xmlns:a16="http://schemas.microsoft.com/office/drawing/2014/main" id="{7128FAC3-68B8-9F47-831A-6D790296D0CE}"/>
              </a:ext>
            </a:extLst>
          </p:cNvPr>
          <p:cNvGrpSpPr/>
          <p:nvPr/>
        </p:nvGrpSpPr>
        <p:grpSpPr>
          <a:xfrm>
            <a:off x="6172785" y="1397610"/>
            <a:ext cx="542264" cy="668084"/>
            <a:chOff x="1275934" y="1383089"/>
            <a:chExt cx="542264" cy="668084"/>
          </a:xfrm>
        </p:grpSpPr>
        <p:sp>
          <p:nvSpPr>
            <p:cNvPr id="165" name="Rektangel 164">
              <a:extLst>
                <a:ext uri="{FF2B5EF4-FFF2-40B4-BE49-F238E27FC236}">
                  <a16:creationId xmlns:a16="http://schemas.microsoft.com/office/drawing/2014/main" id="{044D5B30-D910-144B-85B4-C491AE5A3F66}"/>
                </a:ext>
              </a:extLst>
            </p:cNvPr>
            <p:cNvSpPr/>
            <p:nvPr/>
          </p:nvSpPr>
          <p:spPr>
            <a:xfrm>
              <a:off x="1348925" y="1383089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3</a:t>
              </a:r>
            </a:p>
          </p:txBody>
        </p:sp>
        <p:sp>
          <p:nvSpPr>
            <p:cNvPr id="166" name="Rektangel 165">
              <a:extLst>
                <a:ext uri="{FF2B5EF4-FFF2-40B4-BE49-F238E27FC236}">
                  <a16:creationId xmlns:a16="http://schemas.microsoft.com/office/drawing/2014/main" id="{FD135509-F349-DD40-93A7-8470B1B79F92}"/>
                </a:ext>
              </a:extLst>
            </p:cNvPr>
            <p:cNvSpPr/>
            <p:nvPr/>
          </p:nvSpPr>
          <p:spPr>
            <a:xfrm>
              <a:off x="1275934" y="1651063"/>
              <a:ext cx="45069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10</a:t>
              </a:r>
            </a:p>
          </p:txBody>
        </p:sp>
        <p:cxnSp>
          <p:nvCxnSpPr>
            <p:cNvPr id="167" name="Rak 166">
              <a:extLst>
                <a:ext uri="{FF2B5EF4-FFF2-40B4-BE49-F238E27FC236}">
                  <a16:creationId xmlns:a16="http://schemas.microsoft.com/office/drawing/2014/main" id="{8D90F779-5542-2F46-819D-421159DB5A1F}"/>
                </a:ext>
              </a:extLst>
            </p:cNvPr>
            <p:cNvCxnSpPr>
              <a:cxnSpLocks/>
            </p:cNvCxnSpPr>
            <p:nvPr/>
          </p:nvCxnSpPr>
          <p:spPr>
            <a:xfrm>
              <a:off x="1316029" y="1709505"/>
              <a:ext cx="3503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6" name="Grupp 85">
            <a:extLst>
              <a:ext uri="{FF2B5EF4-FFF2-40B4-BE49-F238E27FC236}">
                <a16:creationId xmlns:a16="http://schemas.microsoft.com/office/drawing/2014/main" id="{F2290CB3-687F-1F40-9694-08C84B19DA33}"/>
              </a:ext>
            </a:extLst>
          </p:cNvPr>
          <p:cNvGrpSpPr/>
          <p:nvPr/>
        </p:nvGrpSpPr>
        <p:grpSpPr>
          <a:xfrm>
            <a:off x="3141294" y="3255012"/>
            <a:ext cx="2800626" cy="482002"/>
            <a:chOff x="5448738" y="2756527"/>
            <a:chExt cx="2800626" cy="482002"/>
          </a:xfrm>
        </p:grpSpPr>
        <p:sp>
          <p:nvSpPr>
            <p:cNvPr id="90" name="Rektangel 89">
              <a:extLst>
                <a:ext uri="{FF2B5EF4-FFF2-40B4-BE49-F238E27FC236}">
                  <a16:creationId xmlns:a16="http://schemas.microsoft.com/office/drawing/2014/main" id="{C70C759F-79ED-C247-8BCD-F3ABA623D77E}"/>
                </a:ext>
              </a:extLst>
            </p:cNvPr>
            <p:cNvSpPr/>
            <p:nvPr/>
          </p:nvSpPr>
          <p:spPr>
            <a:xfrm>
              <a:off x="5448738" y="2766440"/>
              <a:ext cx="2800626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1400" dirty="0"/>
                <a:t>       = 0,25. Tänk på att 0,4 = 0,40.  </a:t>
              </a:r>
              <a:r>
                <a:rPr lang="sv-SE" sz="2000" dirty="0">
                  <a:solidFill>
                    <a:schemeClr val="bg1"/>
                  </a:solidFill>
                </a:rPr>
                <a:t>1</a:t>
              </a:r>
              <a:r>
                <a:rPr lang="sv-SE" sz="1400" dirty="0"/>
                <a:t> </a:t>
              </a:r>
              <a:endParaRPr lang="sv-SE" sz="1200" dirty="0"/>
            </a:p>
            <a:p>
              <a:r>
                <a:rPr lang="sv-SE" sz="400" dirty="0">
                  <a:solidFill>
                    <a:schemeClr val="bg1"/>
                  </a:solidFill>
                </a:rPr>
                <a:t>r</a:t>
              </a:r>
              <a:endParaRPr lang="sv-SE" sz="500" dirty="0">
                <a:solidFill>
                  <a:schemeClr val="bg1"/>
                </a:solidFill>
              </a:endParaRPr>
            </a:p>
          </p:txBody>
        </p:sp>
        <p:sp>
          <p:nvSpPr>
            <p:cNvPr id="92" name="Rektangel 91">
              <a:extLst>
                <a:ext uri="{FF2B5EF4-FFF2-40B4-BE49-F238E27FC236}">
                  <a16:creationId xmlns:a16="http://schemas.microsoft.com/office/drawing/2014/main" id="{207DAF9B-3E11-DB43-8D8C-7760FEC8028D}"/>
                </a:ext>
              </a:extLst>
            </p:cNvPr>
            <p:cNvSpPr/>
            <p:nvPr/>
          </p:nvSpPr>
          <p:spPr>
            <a:xfrm>
              <a:off x="5531135" y="2756527"/>
              <a:ext cx="27283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</a:t>
              </a:r>
            </a:p>
          </p:txBody>
        </p:sp>
        <p:sp>
          <p:nvSpPr>
            <p:cNvPr id="93" name="Rektangel 92">
              <a:extLst>
                <a:ext uri="{FF2B5EF4-FFF2-40B4-BE49-F238E27FC236}">
                  <a16:creationId xmlns:a16="http://schemas.microsoft.com/office/drawing/2014/main" id="{EDB9B17C-619F-5C48-9A95-DA29C856FBAE}"/>
                </a:ext>
              </a:extLst>
            </p:cNvPr>
            <p:cNvSpPr/>
            <p:nvPr/>
          </p:nvSpPr>
          <p:spPr>
            <a:xfrm>
              <a:off x="5524255" y="2930752"/>
              <a:ext cx="3797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4</a:t>
              </a:r>
            </a:p>
          </p:txBody>
        </p:sp>
        <p:cxnSp>
          <p:nvCxnSpPr>
            <p:cNvPr id="100" name="Rak 99">
              <a:extLst>
                <a:ext uri="{FF2B5EF4-FFF2-40B4-BE49-F238E27FC236}">
                  <a16:creationId xmlns:a16="http://schemas.microsoft.com/office/drawing/2014/main" id="{FD838C1A-582B-7048-A67D-0EEF60AD1D79}"/>
                </a:ext>
              </a:extLst>
            </p:cNvPr>
            <p:cNvCxnSpPr>
              <a:cxnSpLocks/>
            </p:cNvCxnSpPr>
            <p:nvPr/>
          </p:nvCxnSpPr>
          <p:spPr>
            <a:xfrm>
              <a:off x="5598800" y="2994337"/>
              <a:ext cx="1457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1" name="Rektangel 100">
            <a:extLst>
              <a:ext uri="{FF2B5EF4-FFF2-40B4-BE49-F238E27FC236}">
                <a16:creationId xmlns:a16="http://schemas.microsoft.com/office/drawing/2014/main" id="{BC11FC8C-784D-784D-96B6-09C51F032C29}"/>
              </a:ext>
            </a:extLst>
          </p:cNvPr>
          <p:cNvSpPr/>
          <p:nvPr/>
        </p:nvSpPr>
        <p:spPr>
          <a:xfrm>
            <a:off x="3154256" y="2667470"/>
            <a:ext cx="309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= </a:t>
            </a:r>
          </a:p>
        </p:txBody>
      </p:sp>
      <p:sp>
        <p:nvSpPr>
          <p:cNvPr id="102" name="Rektangel 101">
            <a:extLst>
              <a:ext uri="{FF2B5EF4-FFF2-40B4-BE49-F238E27FC236}">
                <a16:creationId xmlns:a16="http://schemas.microsoft.com/office/drawing/2014/main" id="{25EBA0E9-8819-F946-B826-6A530AF2E92C}"/>
              </a:ext>
            </a:extLst>
          </p:cNvPr>
          <p:cNvSpPr/>
          <p:nvPr/>
        </p:nvSpPr>
        <p:spPr>
          <a:xfrm>
            <a:off x="3406928" y="2683574"/>
            <a:ext cx="154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0,4 </a:t>
            </a:r>
            <a:r>
              <a:rPr lang="sv-SE" sz="2000" dirty="0">
                <a:latin typeface="+mn-lt"/>
              </a:rPr>
              <a:t>+ </a:t>
            </a:r>
            <a:r>
              <a:rPr lang="sv-SE" sz="2000" dirty="0">
                <a:latin typeface="Bradley Hand" pitchFamily="2" charset="77"/>
              </a:rPr>
              <a:t>0,25 </a:t>
            </a:r>
            <a:r>
              <a:rPr lang="sv-SE" sz="2000" dirty="0"/>
              <a:t>=</a:t>
            </a:r>
            <a:r>
              <a:rPr lang="sv-SE" sz="2000" dirty="0">
                <a:latin typeface="Bradley Hand" pitchFamily="2" charset="77"/>
              </a:rPr>
              <a:t>  </a:t>
            </a:r>
          </a:p>
        </p:txBody>
      </p:sp>
      <p:sp>
        <p:nvSpPr>
          <p:cNvPr id="150" name="Rektangel 149">
            <a:extLst>
              <a:ext uri="{FF2B5EF4-FFF2-40B4-BE49-F238E27FC236}">
                <a16:creationId xmlns:a16="http://schemas.microsoft.com/office/drawing/2014/main" id="{3F0008F1-128D-6E49-B42B-19CB2ABBF856}"/>
              </a:ext>
            </a:extLst>
          </p:cNvPr>
          <p:cNvSpPr/>
          <p:nvPr/>
        </p:nvSpPr>
        <p:spPr>
          <a:xfrm>
            <a:off x="4824437" y="2659438"/>
            <a:ext cx="1800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0,40 </a:t>
            </a:r>
            <a:r>
              <a:rPr lang="sv-SE" sz="2000" dirty="0">
                <a:latin typeface="+mn-lt"/>
              </a:rPr>
              <a:t>+ </a:t>
            </a:r>
            <a:r>
              <a:rPr lang="sv-SE" sz="2000" dirty="0">
                <a:latin typeface="Bradley Hand" pitchFamily="2" charset="77"/>
              </a:rPr>
              <a:t>0,25 </a:t>
            </a:r>
            <a:r>
              <a:rPr lang="sv-SE" sz="2000" dirty="0"/>
              <a:t>=</a:t>
            </a:r>
            <a:r>
              <a:rPr lang="sv-SE" sz="2000" dirty="0">
                <a:latin typeface="Bradley Hand" pitchFamily="2" charset="77"/>
              </a:rPr>
              <a:t>  </a:t>
            </a:r>
          </a:p>
        </p:txBody>
      </p:sp>
      <p:sp>
        <p:nvSpPr>
          <p:cNvPr id="151" name="Rektangel 150">
            <a:extLst>
              <a:ext uri="{FF2B5EF4-FFF2-40B4-BE49-F238E27FC236}">
                <a16:creationId xmlns:a16="http://schemas.microsoft.com/office/drawing/2014/main" id="{36026F44-EEE2-7D4F-BC65-6B313A322430}"/>
              </a:ext>
            </a:extLst>
          </p:cNvPr>
          <p:cNvSpPr/>
          <p:nvPr/>
        </p:nvSpPr>
        <p:spPr>
          <a:xfrm>
            <a:off x="6334317" y="2664650"/>
            <a:ext cx="1800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0,65</a:t>
            </a:r>
          </a:p>
        </p:txBody>
      </p:sp>
      <p:grpSp>
        <p:nvGrpSpPr>
          <p:cNvPr id="152" name="Grupp 151">
            <a:extLst>
              <a:ext uri="{FF2B5EF4-FFF2-40B4-BE49-F238E27FC236}">
                <a16:creationId xmlns:a16="http://schemas.microsoft.com/office/drawing/2014/main" id="{5670015A-9140-4E42-A7D5-0357B8ACF8F8}"/>
              </a:ext>
            </a:extLst>
          </p:cNvPr>
          <p:cNvGrpSpPr/>
          <p:nvPr/>
        </p:nvGrpSpPr>
        <p:grpSpPr>
          <a:xfrm>
            <a:off x="2266320" y="4345019"/>
            <a:ext cx="326204" cy="675019"/>
            <a:chOff x="1257714" y="1378439"/>
            <a:chExt cx="326204" cy="675019"/>
          </a:xfrm>
        </p:grpSpPr>
        <p:sp>
          <p:nvSpPr>
            <p:cNvPr id="153" name="Rektangel 152">
              <a:extLst>
                <a:ext uri="{FF2B5EF4-FFF2-40B4-BE49-F238E27FC236}">
                  <a16:creationId xmlns:a16="http://schemas.microsoft.com/office/drawing/2014/main" id="{8D243DC6-E1A1-9B42-AAED-83989682BF79}"/>
                </a:ext>
              </a:extLst>
            </p:cNvPr>
            <p:cNvSpPr/>
            <p:nvPr/>
          </p:nvSpPr>
          <p:spPr>
            <a:xfrm>
              <a:off x="1257714" y="1378439"/>
              <a:ext cx="30933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4</a:t>
              </a:r>
            </a:p>
          </p:txBody>
        </p:sp>
        <p:sp>
          <p:nvSpPr>
            <p:cNvPr id="154" name="Rektangel 153">
              <a:extLst>
                <a:ext uri="{FF2B5EF4-FFF2-40B4-BE49-F238E27FC236}">
                  <a16:creationId xmlns:a16="http://schemas.microsoft.com/office/drawing/2014/main" id="{70DEBE31-331A-4E47-965C-6F91CD33957E}"/>
                </a:ext>
              </a:extLst>
            </p:cNvPr>
            <p:cNvSpPr/>
            <p:nvPr/>
          </p:nvSpPr>
          <p:spPr>
            <a:xfrm>
              <a:off x="1274579" y="1653348"/>
              <a:ext cx="30933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5</a:t>
              </a:r>
            </a:p>
          </p:txBody>
        </p:sp>
        <p:cxnSp>
          <p:nvCxnSpPr>
            <p:cNvPr id="155" name="Rak 154">
              <a:extLst>
                <a:ext uri="{FF2B5EF4-FFF2-40B4-BE49-F238E27FC236}">
                  <a16:creationId xmlns:a16="http://schemas.microsoft.com/office/drawing/2014/main" id="{6F7564ED-01DA-9C4C-B10C-01E1E57D718D}"/>
                </a:ext>
              </a:extLst>
            </p:cNvPr>
            <p:cNvCxnSpPr>
              <a:cxnSpLocks/>
            </p:cNvCxnSpPr>
            <p:nvPr/>
          </p:nvCxnSpPr>
          <p:spPr>
            <a:xfrm>
              <a:off x="1316029" y="1709505"/>
              <a:ext cx="2206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56" name="Rektangel 155">
            <a:extLst>
              <a:ext uri="{FF2B5EF4-FFF2-40B4-BE49-F238E27FC236}">
                <a16:creationId xmlns:a16="http://schemas.microsoft.com/office/drawing/2014/main" id="{868B7088-8731-D444-9913-09381EFED4A3}"/>
              </a:ext>
            </a:extLst>
          </p:cNvPr>
          <p:cNvSpPr/>
          <p:nvPr/>
        </p:nvSpPr>
        <p:spPr>
          <a:xfrm>
            <a:off x="2557728" y="4471781"/>
            <a:ext cx="309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– </a:t>
            </a:r>
          </a:p>
        </p:txBody>
      </p:sp>
      <p:grpSp>
        <p:nvGrpSpPr>
          <p:cNvPr id="157" name="Grupp 156">
            <a:extLst>
              <a:ext uri="{FF2B5EF4-FFF2-40B4-BE49-F238E27FC236}">
                <a16:creationId xmlns:a16="http://schemas.microsoft.com/office/drawing/2014/main" id="{3BD3A286-1154-1548-951E-246DD8E584E9}"/>
              </a:ext>
            </a:extLst>
          </p:cNvPr>
          <p:cNvGrpSpPr/>
          <p:nvPr/>
        </p:nvGrpSpPr>
        <p:grpSpPr>
          <a:xfrm>
            <a:off x="2806524" y="4358480"/>
            <a:ext cx="587900" cy="668084"/>
            <a:chOff x="1275934" y="1383089"/>
            <a:chExt cx="587900" cy="668084"/>
          </a:xfrm>
        </p:grpSpPr>
        <p:sp>
          <p:nvSpPr>
            <p:cNvPr id="158" name="Rektangel 157">
              <a:extLst>
                <a:ext uri="{FF2B5EF4-FFF2-40B4-BE49-F238E27FC236}">
                  <a16:creationId xmlns:a16="http://schemas.microsoft.com/office/drawing/2014/main" id="{2B983046-DA51-3E48-B547-0572F9556AF3}"/>
                </a:ext>
              </a:extLst>
            </p:cNvPr>
            <p:cNvSpPr/>
            <p:nvPr/>
          </p:nvSpPr>
          <p:spPr>
            <a:xfrm>
              <a:off x="1348925" y="1383089"/>
              <a:ext cx="469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3</a:t>
              </a:r>
            </a:p>
          </p:txBody>
        </p:sp>
        <p:sp>
          <p:nvSpPr>
            <p:cNvPr id="159" name="Rektangel 158">
              <a:extLst>
                <a:ext uri="{FF2B5EF4-FFF2-40B4-BE49-F238E27FC236}">
                  <a16:creationId xmlns:a16="http://schemas.microsoft.com/office/drawing/2014/main" id="{77213CD6-DF4A-F441-B3C6-FAF41975FF84}"/>
                </a:ext>
              </a:extLst>
            </p:cNvPr>
            <p:cNvSpPr/>
            <p:nvPr/>
          </p:nvSpPr>
          <p:spPr>
            <a:xfrm>
              <a:off x="1275934" y="1651063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10</a:t>
              </a:r>
            </a:p>
          </p:txBody>
        </p:sp>
        <p:cxnSp>
          <p:nvCxnSpPr>
            <p:cNvPr id="168" name="Rak 167">
              <a:extLst>
                <a:ext uri="{FF2B5EF4-FFF2-40B4-BE49-F238E27FC236}">
                  <a16:creationId xmlns:a16="http://schemas.microsoft.com/office/drawing/2014/main" id="{305BE6F2-11F3-E540-A958-5576955B3E45}"/>
                </a:ext>
              </a:extLst>
            </p:cNvPr>
            <p:cNvCxnSpPr>
              <a:cxnSpLocks/>
            </p:cNvCxnSpPr>
            <p:nvPr/>
          </p:nvCxnSpPr>
          <p:spPr>
            <a:xfrm>
              <a:off x="1316029" y="1709505"/>
              <a:ext cx="3503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73" name="Rektangel 172">
            <a:extLst>
              <a:ext uri="{FF2B5EF4-FFF2-40B4-BE49-F238E27FC236}">
                <a16:creationId xmlns:a16="http://schemas.microsoft.com/office/drawing/2014/main" id="{24BB487B-838B-9F4B-A26A-247DE9F72338}"/>
              </a:ext>
            </a:extLst>
          </p:cNvPr>
          <p:cNvSpPr/>
          <p:nvPr/>
        </p:nvSpPr>
        <p:spPr>
          <a:xfrm>
            <a:off x="3216811" y="4490253"/>
            <a:ext cx="309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= </a:t>
            </a:r>
          </a:p>
        </p:txBody>
      </p:sp>
      <p:grpSp>
        <p:nvGrpSpPr>
          <p:cNvPr id="175" name="Grupp 174">
            <a:extLst>
              <a:ext uri="{FF2B5EF4-FFF2-40B4-BE49-F238E27FC236}">
                <a16:creationId xmlns:a16="http://schemas.microsoft.com/office/drawing/2014/main" id="{DAA2CB5D-6FA9-8841-BB14-0C8269F077B9}"/>
              </a:ext>
            </a:extLst>
          </p:cNvPr>
          <p:cNvGrpSpPr/>
          <p:nvPr/>
        </p:nvGrpSpPr>
        <p:grpSpPr>
          <a:xfrm>
            <a:off x="6326526" y="4449346"/>
            <a:ext cx="2426776" cy="491229"/>
            <a:chOff x="4534698" y="2586328"/>
            <a:chExt cx="2426776" cy="491229"/>
          </a:xfrm>
        </p:grpSpPr>
        <p:grpSp>
          <p:nvGrpSpPr>
            <p:cNvPr id="177" name="Grupp 176">
              <a:extLst>
                <a:ext uri="{FF2B5EF4-FFF2-40B4-BE49-F238E27FC236}">
                  <a16:creationId xmlns:a16="http://schemas.microsoft.com/office/drawing/2014/main" id="{38B90513-02E2-AC45-B9EB-58B5B4B9F663}"/>
                </a:ext>
              </a:extLst>
            </p:cNvPr>
            <p:cNvGrpSpPr/>
            <p:nvPr/>
          </p:nvGrpSpPr>
          <p:grpSpPr>
            <a:xfrm>
              <a:off x="4534698" y="2586328"/>
              <a:ext cx="2426776" cy="489759"/>
              <a:chOff x="5448739" y="2754096"/>
              <a:chExt cx="2426776" cy="489759"/>
            </a:xfrm>
          </p:grpSpPr>
          <p:sp>
            <p:nvSpPr>
              <p:cNvPr id="181" name="Rektangel 180">
                <a:extLst>
                  <a:ext uri="{FF2B5EF4-FFF2-40B4-BE49-F238E27FC236}">
                    <a16:creationId xmlns:a16="http://schemas.microsoft.com/office/drawing/2014/main" id="{F44313B6-4297-1E4E-9283-D7ED9FDCB851}"/>
                  </a:ext>
                </a:extLst>
              </p:cNvPr>
              <p:cNvSpPr/>
              <p:nvPr/>
            </p:nvSpPr>
            <p:spPr>
              <a:xfrm>
                <a:off x="5448739" y="2766440"/>
                <a:ext cx="2426776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         = 0,2. Alltså </a:t>
                </a:r>
                <a:r>
                  <a:rPr lang="sv-SE" sz="1400"/>
                  <a:t>är      = </a:t>
                </a:r>
                <a:r>
                  <a:rPr lang="sv-SE" sz="1400" dirty="0"/>
                  <a:t>0,8.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r>
                  <a:rPr lang="sv-SE" sz="1400" dirty="0"/>
                  <a:t> 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2" name="Rektangel 181">
                <a:extLst>
                  <a:ext uri="{FF2B5EF4-FFF2-40B4-BE49-F238E27FC236}">
                    <a16:creationId xmlns:a16="http://schemas.microsoft.com/office/drawing/2014/main" id="{02A59A07-C923-C848-A69D-EEF251540D38}"/>
                  </a:ext>
                </a:extLst>
              </p:cNvPr>
              <p:cNvSpPr/>
              <p:nvPr/>
            </p:nvSpPr>
            <p:spPr>
              <a:xfrm>
                <a:off x="5585607" y="2754096"/>
                <a:ext cx="23279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183" name="Rektangel 182">
                <a:extLst>
                  <a:ext uri="{FF2B5EF4-FFF2-40B4-BE49-F238E27FC236}">
                    <a16:creationId xmlns:a16="http://schemas.microsoft.com/office/drawing/2014/main" id="{33601C0B-9B4A-3B4F-99F9-65CBD9935205}"/>
                  </a:ext>
                </a:extLst>
              </p:cNvPr>
              <p:cNvSpPr/>
              <p:nvPr/>
            </p:nvSpPr>
            <p:spPr>
              <a:xfrm>
                <a:off x="5578593" y="2936078"/>
                <a:ext cx="48551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5</a:t>
                </a:r>
              </a:p>
            </p:txBody>
          </p:sp>
          <p:cxnSp>
            <p:nvCxnSpPr>
              <p:cNvPr id="184" name="Rak 183">
                <a:extLst>
                  <a:ext uri="{FF2B5EF4-FFF2-40B4-BE49-F238E27FC236}">
                    <a16:creationId xmlns:a16="http://schemas.microsoft.com/office/drawing/2014/main" id="{ED7E07C4-4DA3-ED4B-9CFB-57CBB09E91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0778" y="2997272"/>
                <a:ext cx="129516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78" name="Rektangel 177">
              <a:extLst>
                <a:ext uri="{FF2B5EF4-FFF2-40B4-BE49-F238E27FC236}">
                  <a16:creationId xmlns:a16="http://schemas.microsoft.com/office/drawing/2014/main" id="{76F5BA45-FCA1-4D4B-AF87-6B6D5BA3B422}"/>
                </a:ext>
              </a:extLst>
            </p:cNvPr>
            <p:cNvSpPr/>
            <p:nvPr/>
          </p:nvSpPr>
          <p:spPr>
            <a:xfrm>
              <a:off x="5976235" y="2603021"/>
              <a:ext cx="27283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4</a:t>
              </a:r>
            </a:p>
          </p:txBody>
        </p:sp>
        <p:sp>
          <p:nvSpPr>
            <p:cNvPr id="179" name="Rektangel 178">
              <a:extLst>
                <a:ext uri="{FF2B5EF4-FFF2-40B4-BE49-F238E27FC236}">
                  <a16:creationId xmlns:a16="http://schemas.microsoft.com/office/drawing/2014/main" id="{222C8456-22DE-1E49-9D57-334745303EEB}"/>
                </a:ext>
              </a:extLst>
            </p:cNvPr>
            <p:cNvSpPr/>
            <p:nvPr/>
          </p:nvSpPr>
          <p:spPr>
            <a:xfrm>
              <a:off x="5976235" y="2769780"/>
              <a:ext cx="27283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5</a:t>
              </a:r>
            </a:p>
          </p:txBody>
        </p:sp>
        <p:cxnSp>
          <p:nvCxnSpPr>
            <p:cNvPr id="180" name="Rak 179">
              <a:extLst>
                <a:ext uri="{FF2B5EF4-FFF2-40B4-BE49-F238E27FC236}">
                  <a16:creationId xmlns:a16="http://schemas.microsoft.com/office/drawing/2014/main" id="{AEBBE22E-6CF8-D843-A45B-A87D27B71075}"/>
                </a:ext>
              </a:extLst>
            </p:cNvPr>
            <p:cNvCxnSpPr>
              <a:cxnSpLocks/>
            </p:cNvCxnSpPr>
            <p:nvPr/>
          </p:nvCxnSpPr>
          <p:spPr>
            <a:xfrm>
              <a:off x="6050618" y="2837724"/>
              <a:ext cx="12406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5" name="Rektangel 184">
            <a:extLst>
              <a:ext uri="{FF2B5EF4-FFF2-40B4-BE49-F238E27FC236}">
                <a16:creationId xmlns:a16="http://schemas.microsoft.com/office/drawing/2014/main" id="{037C7249-C6DE-E549-8A9D-96C1C18810DA}"/>
              </a:ext>
            </a:extLst>
          </p:cNvPr>
          <p:cNvSpPr/>
          <p:nvPr/>
        </p:nvSpPr>
        <p:spPr>
          <a:xfrm>
            <a:off x="3426648" y="4492467"/>
            <a:ext cx="1800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0,8 </a:t>
            </a:r>
            <a:r>
              <a:rPr lang="sv-SE" sz="2000" dirty="0">
                <a:latin typeface="+mn-lt"/>
              </a:rPr>
              <a:t>– </a:t>
            </a:r>
            <a:r>
              <a:rPr lang="sv-SE" sz="2000" dirty="0">
                <a:latin typeface="Bradley Hand" pitchFamily="2" charset="77"/>
              </a:rPr>
              <a:t>0,3 </a:t>
            </a:r>
            <a:r>
              <a:rPr lang="sv-SE" sz="2000" dirty="0"/>
              <a:t>=</a:t>
            </a:r>
            <a:r>
              <a:rPr lang="sv-SE" sz="2000" dirty="0">
                <a:latin typeface="Bradley Hand" pitchFamily="2" charset="77"/>
              </a:rPr>
              <a:t>  </a:t>
            </a:r>
          </a:p>
        </p:txBody>
      </p:sp>
      <p:sp>
        <p:nvSpPr>
          <p:cNvPr id="186" name="Rektangel 185">
            <a:extLst>
              <a:ext uri="{FF2B5EF4-FFF2-40B4-BE49-F238E27FC236}">
                <a16:creationId xmlns:a16="http://schemas.microsoft.com/office/drawing/2014/main" id="{79933D0D-046B-724D-AAA1-343E3573DD66}"/>
              </a:ext>
            </a:extLst>
          </p:cNvPr>
          <p:cNvSpPr/>
          <p:nvPr/>
        </p:nvSpPr>
        <p:spPr>
          <a:xfrm>
            <a:off x="4656273" y="4490253"/>
            <a:ext cx="656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0,5</a:t>
            </a:r>
          </a:p>
        </p:txBody>
      </p:sp>
      <p:sp>
        <p:nvSpPr>
          <p:cNvPr id="187" name="Rektangel 186">
            <a:extLst>
              <a:ext uri="{FF2B5EF4-FFF2-40B4-BE49-F238E27FC236}">
                <a16:creationId xmlns:a16="http://schemas.microsoft.com/office/drawing/2014/main" id="{1B2B741A-9B41-FE4A-B0B1-F544069DE27E}"/>
              </a:ext>
            </a:extLst>
          </p:cNvPr>
          <p:cNvSpPr/>
          <p:nvPr/>
        </p:nvSpPr>
        <p:spPr>
          <a:xfrm>
            <a:off x="2867068" y="5780689"/>
            <a:ext cx="3380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u="sng" dirty="0">
                <a:latin typeface="Bradley Hand" pitchFamily="2" charset="77"/>
              </a:rPr>
              <a:t>Svar</a:t>
            </a:r>
            <a:r>
              <a:rPr lang="sv-SE" sz="2000" dirty="0">
                <a:latin typeface="Bradley Hand" pitchFamily="2" charset="77"/>
              </a:rPr>
              <a:t>:  a) 0,65		b)  0,5</a:t>
            </a:r>
          </a:p>
        </p:txBody>
      </p:sp>
    </p:spTree>
    <p:extLst>
      <p:ext uri="{BB962C8B-B14F-4D97-AF65-F5344CB8AC3E}">
        <p14:creationId xmlns:p14="http://schemas.microsoft.com/office/powerpoint/2010/main" val="285909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1" grpId="0"/>
      <p:bldP spid="74" grpId="0"/>
      <p:bldP spid="119" grpId="0"/>
      <p:bldP spid="147" grpId="0"/>
      <p:bldP spid="163" grpId="0"/>
      <p:bldP spid="101" grpId="0"/>
      <p:bldP spid="102" grpId="0"/>
      <p:bldP spid="150" grpId="0"/>
      <p:bldP spid="151" grpId="0"/>
      <p:bldP spid="156" grpId="0"/>
      <p:bldP spid="173" grpId="0"/>
      <p:bldP spid="185" grpId="0"/>
      <p:bldP spid="186" grpId="0"/>
      <p:bldP spid="187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16640</TotalTime>
  <Words>394</Words>
  <Application>Microsoft Macintosh PowerPoint</Application>
  <PresentationFormat>Bildspel på skärmen (4:3)</PresentationFormat>
  <Paragraphs>181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170</cp:revision>
  <dcterms:created xsi:type="dcterms:W3CDTF">2017-04-10T07:17:33Z</dcterms:created>
  <dcterms:modified xsi:type="dcterms:W3CDTF">2021-03-20T15:58:37Z</dcterms:modified>
</cp:coreProperties>
</file>