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64" autoAdjust="0"/>
  </p:normalViewPr>
  <p:slideViewPr>
    <p:cSldViewPr snapToGrid="0" snapToObjects="1"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6700" y="182179"/>
            <a:ext cx="8664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3.1						      Andel i bråkform</a:t>
            </a:r>
          </a:p>
        </p:txBody>
      </p:sp>
      <p:grpSp>
        <p:nvGrpSpPr>
          <p:cNvPr id="24" name="Grupp 23"/>
          <p:cNvGrpSpPr/>
          <p:nvPr/>
        </p:nvGrpSpPr>
        <p:grpSpPr>
          <a:xfrm>
            <a:off x="2618805" y="3997283"/>
            <a:ext cx="3857456" cy="596133"/>
            <a:chOff x="1820527" y="3990832"/>
            <a:chExt cx="3616626" cy="596133"/>
          </a:xfrm>
        </p:grpSpPr>
        <p:sp>
          <p:nvSpPr>
            <p:cNvPr id="19" name="Rektangel 18"/>
            <p:cNvSpPr/>
            <p:nvPr/>
          </p:nvSpPr>
          <p:spPr>
            <a:xfrm>
              <a:off x="1820527" y="4105148"/>
              <a:ext cx="33332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i="1" dirty="0">
                  <a:solidFill>
                    <a:srgbClr val="800000"/>
                  </a:solidFill>
                </a:rPr>
                <a:t>  Andelen</a:t>
              </a:r>
              <a:r>
                <a:rPr lang="sv-SE" dirty="0"/>
                <a:t> blåa kulor är 3 tiondelar =</a:t>
              </a:r>
            </a:p>
          </p:txBody>
        </p:sp>
        <p:grpSp>
          <p:nvGrpSpPr>
            <p:cNvPr id="20" name="Grupp 19"/>
            <p:cNvGrpSpPr/>
            <p:nvPr/>
          </p:nvGrpSpPr>
          <p:grpSpPr>
            <a:xfrm>
              <a:off x="5018499" y="3990832"/>
              <a:ext cx="418654" cy="596133"/>
              <a:chOff x="3664113" y="1869400"/>
              <a:chExt cx="418654" cy="596133"/>
            </a:xfrm>
          </p:grpSpPr>
          <p:sp>
            <p:nvSpPr>
              <p:cNvPr id="21" name="textruta 20"/>
              <p:cNvSpPr txBox="1"/>
              <p:nvPr/>
            </p:nvSpPr>
            <p:spPr>
              <a:xfrm>
                <a:off x="3722610" y="186940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sp>
            <p:nvSpPr>
              <p:cNvPr id="22" name="textruta 21"/>
              <p:cNvSpPr txBox="1"/>
              <p:nvPr/>
            </p:nvSpPr>
            <p:spPr>
              <a:xfrm>
                <a:off x="3664113" y="2096201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10</a:t>
                </a:r>
              </a:p>
            </p:txBody>
          </p:sp>
          <p:cxnSp>
            <p:nvCxnSpPr>
              <p:cNvPr id="23" name="Rak 22"/>
              <p:cNvCxnSpPr>
                <a:cxnSpLocks/>
              </p:cNvCxnSpPr>
              <p:nvPr/>
            </p:nvCxnSpPr>
            <p:spPr>
              <a:xfrm>
                <a:off x="3754765" y="2166181"/>
                <a:ext cx="209327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" name="Bildobjekt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36" y="5027789"/>
            <a:ext cx="3236485" cy="1351037"/>
          </a:xfrm>
          <a:prstGeom prst="rect">
            <a:avLst/>
          </a:prstGeom>
        </p:spPr>
      </p:pic>
      <p:grpSp>
        <p:nvGrpSpPr>
          <p:cNvPr id="3" name="Grupp 2"/>
          <p:cNvGrpSpPr/>
          <p:nvPr/>
        </p:nvGrpSpPr>
        <p:grpSpPr>
          <a:xfrm>
            <a:off x="2581850" y="821782"/>
            <a:ext cx="5546409" cy="2953530"/>
            <a:chOff x="2581850" y="652449"/>
            <a:chExt cx="5546409" cy="2953530"/>
          </a:xfrm>
        </p:grpSpPr>
        <p:grpSp>
          <p:nvGrpSpPr>
            <p:cNvPr id="27" name="Grupp 26"/>
            <p:cNvGrpSpPr/>
            <p:nvPr/>
          </p:nvGrpSpPr>
          <p:grpSpPr>
            <a:xfrm>
              <a:off x="2581850" y="652449"/>
              <a:ext cx="5546409" cy="2898940"/>
              <a:chOff x="2581850" y="652449"/>
              <a:chExt cx="5546409" cy="2898940"/>
            </a:xfrm>
          </p:grpSpPr>
          <p:sp>
            <p:nvSpPr>
              <p:cNvPr id="2" name="Rektangel 1"/>
              <p:cNvSpPr/>
              <p:nvPr/>
            </p:nvSpPr>
            <p:spPr>
              <a:xfrm>
                <a:off x="2604177" y="652449"/>
                <a:ext cx="552408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Tre av tio kulor är blå. </a:t>
                </a:r>
              </a:p>
              <a:p>
                <a:r>
                  <a:rPr lang="sv-SE" b="1" i="1" dirty="0">
                    <a:solidFill>
                      <a:srgbClr val="800000"/>
                    </a:solidFill>
                  </a:rPr>
                  <a:t>Andelen</a:t>
                </a:r>
                <a:r>
                  <a:rPr lang="sv-SE" dirty="0"/>
                  <a:t> blåa kulor kan skrivas som ett </a:t>
                </a:r>
                <a:r>
                  <a:rPr lang="sv-SE" b="1" dirty="0">
                    <a:solidFill>
                      <a:srgbClr val="800000"/>
                    </a:solidFill>
                  </a:rPr>
                  <a:t>bråk</a:t>
                </a:r>
                <a:r>
                  <a:rPr lang="sv-SE" dirty="0"/>
                  <a:t> med </a:t>
                </a:r>
                <a:r>
                  <a:rPr lang="sv-SE" b="1" i="1" dirty="0">
                    <a:solidFill>
                      <a:srgbClr val="800000"/>
                    </a:solidFill>
                  </a:rPr>
                  <a:t>delen</a:t>
                </a:r>
                <a:r>
                  <a:rPr lang="sv-SE" dirty="0"/>
                  <a:t> (antalet blåa kulor) i </a:t>
                </a:r>
                <a:r>
                  <a:rPr lang="sv-SE" i="1" dirty="0"/>
                  <a:t>täljaren </a:t>
                </a:r>
                <a:r>
                  <a:rPr lang="sv-SE" dirty="0"/>
                  <a:t>och </a:t>
                </a:r>
                <a:r>
                  <a:rPr lang="sv-SE" b="1" i="1" dirty="0">
                    <a:solidFill>
                      <a:srgbClr val="800000"/>
                    </a:solidFill>
                  </a:rPr>
                  <a:t>det hela </a:t>
                </a:r>
                <a:r>
                  <a:rPr lang="sv-SE" dirty="0"/>
                  <a:t>(totala antalet kulor) i </a:t>
                </a:r>
                <a:r>
                  <a:rPr lang="sv-SE" i="1" dirty="0"/>
                  <a:t>nämnaren.</a:t>
                </a:r>
              </a:p>
            </p:txBody>
          </p:sp>
          <p:grpSp>
            <p:nvGrpSpPr>
              <p:cNvPr id="26" name="Grupp 25"/>
              <p:cNvGrpSpPr/>
              <p:nvPr/>
            </p:nvGrpSpPr>
            <p:grpSpPr>
              <a:xfrm>
                <a:off x="2581850" y="2060870"/>
                <a:ext cx="733811" cy="1490519"/>
                <a:chOff x="1952273" y="2020415"/>
                <a:chExt cx="733811" cy="1490519"/>
              </a:xfrm>
            </p:grpSpPr>
            <p:pic>
              <p:nvPicPr>
                <p:cNvPr id="9" name="Bildobjekt 8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11720" t="6734" r="69387" b="57907"/>
                <a:stretch/>
              </p:blipFill>
              <p:spPr>
                <a:xfrm>
                  <a:off x="1952273" y="2020415"/>
                  <a:ext cx="699685" cy="697666"/>
                </a:xfrm>
                <a:prstGeom prst="ellipse">
                  <a:avLst/>
                </a:prstGeom>
              </p:spPr>
            </p:pic>
            <p:pic>
              <p:nvPicPr>
                <p:cNvPr id="13" name="Bildobjekt 1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77117" t="22047" r="4432" b="44091"/>
                <a:stretch/>
              </p:blipFill>
              <p:spPr>
                <a:xfrm>
                  <a:off x="1978920" y="2835252"/>
                  <a:ext cx="707164" cy="675682"/>
                </a:xfrm>
                <a:prstGeom prst="ellipse">
                  <a:avLst/>
                </a:prstGeom>
              </p:spPr>
            </p:pic>
          </p:grpSp>
        </p:grpSp>
        <p:pic>
          <p:nvPicPr>
            <p:cNvPr id="28" name="Bildobjekt 27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3315661" y="2060870"/>
              <a:ext cx="699685" cy="697666"/>
            </a:xfrm>
            <a:prstGeom prst="ellipse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4225960" y="2060870"/>
              <a:ext cx="699685" cy="697666"/>
            </a:xfrm>
            <a:prstGeom prst="ellipse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903153" y="2060870"/>
              <a:ext cx="699685" cy="697666"/>
            </a:xfrm>
            <a:prstGeom prst="ellipse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959578" y="2820720"/>
              <a:ext cx="699685" cy="697666"/>
            </a:xfrm>
            <a:prstGeom prst="ellipse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112838" y="2908313"/>
              <a:ext cx="699685" cy="697666"/>
            </a:xfrm>
            <a:prstGeom prst="ellipse">
              <a:avLst/>
            </a:prstGeom>
          </p:spPr>
        </p:pic>
        <p:pic>
          <p:nvPicPr>
            <p:cNvPr id="33" name="Bildobjekt 32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3462677" y="2908313"/>
              <a:ext cx="699685" cy="697666"/>
            </a:xfrm>
            <a:prstGeom prst="ellipse">
              <a:avLst/>
            </a:prstGeom>
          </p:spPr>
        </p:pic>
        <p:pic>
          <p:nvPicPr>
            <p:cNvPr id="34" name="Bildobjekt 33"/>
            <p:cNvPicPr>
              <a:picLocks noChangeAspect="1"/>
            </p:cNvPicPr>
            <p:nvPr/>
          </p:nvPicPr>
          <p:blipFill rotWithShape="1">
            <a:blip r:embed="rId3"/>
            <a:srcRect l="77117" t="22047" r="4432" b="44091"/>
            <a:stretch/>
          </p:blipFill>
          <p:spPr>
            <a:xfrm>
              <a:off x="4278084" y="2908313"/>
              <a:ext cx="707164" cy="675682"/>
            </a:xfrm>
            <a:prstGeom prst="ellipse">
              <a:avLst/>
            </a:prstGeom>
          </p:spPr>
        </p:pic>
        <p:pic>
          <p:nvPicPr>
            <p:cNvPr id="36" name="Bildobjekt 35"/>
            <p:cNvPicPr>
              <a:picLocks noChangeAspect="1"/>
            </p:cNvPicPr>
            <p:nvPr/>
          </p:nvPicPr>
          <p:blipFill rotWithShape="1">
            <a:blip r:embed="rId3"/>
            <a:srcRect l="77117" t="22047" r="4432" b="44091"/>
            <a:stretch/>
          </p:blipFill>
          <p:spPr>
            <a:xfrm>
              <a:off x="5075557" y="2060870"/>
              <a:ext cx="707164" cy="675682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353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716368" y="13347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>a) färgad 			     b) inte färgad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0600"/>
            <a:ext cx="1955800" cy="469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75000"/>
            <a:ext cx="1397000" cy="14224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851400"/>
            <a:ext cx="2540000" cy="1231900"/>
          </a:xfrm>
          <a:prstGeom prst="rect">
            <a:avLst/>
          </a:prstGeom>
        </p:spPr>
      </p:pic>
      <p:grpSp>
        <p:nvGrpSpPr>
          <p:cNvPr id="9" name="Grupp 8"/>
          <p:cNvGrpSpPr/>
          <p:nvPr/>
        </p:nvGrpSpPr>
        <p:grpSpPr>
          <a:xfrm>
            <a:off x="4066884" y="2094141"/>
            <a:ext cx="301660" cy="636359"/>
            <a:chOff x="3910286" y="1881802"/>
            <a:chExt cx="301660" cy="636359"/>
          </a:xfrm>
        </p:grpSpPr>
        <p:sp>
          <p:nvSpPr>
            <p:cNvPr id="10" name="textruta 9"/>
            <p:cNvSpPr txBox="1"/>
            <p:nvPr/>
          </p:nvSpPr>
          <p:spPr>
            <a:xfrm>
              <a:off x="3910286" y="188180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 12"/>
          <p:cNvGrpSpPr/>
          <p:nvPr/>
        </p:nvGrpSpPr>
        <p:grpSpPr>
          <a:xfrm>
            <a:off x="6485529" y="2066872"/>
            <a:ext cx="301660" cy="636359"/>
            <a:chOff x="3910286" y="1881802"/>
            <a:chExt cx="301660" cy="636359"/>
          </a:xfrm>
        </p:grpSpPr>
        <p:sp>
          <p:nvSpPr>
            <p:cNvPr id="14" name="textruta 13"/>
            <p:cNvSpPr txBox="1"/>
            <p:nvPr/>
          </p:nvSpPr>
          <p:spPr>
            <a:xfrm>
              <a:off x="3910286" y="188180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cxnSp>
          <p:nvCxnSpPr>
            <p:cNvPr id="16" name="Rak 15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16"/>
          <p:cNvGrpSpPr/>
          <p:nvPr/>
        </p:nvGrpSpPr>
        <p:grpSpPr>
          <a:xfrm>
            <a:off x="4066884" y="3382071"/>
            <a:ext cx="301660" cy="636359"/>
            <a:chOff x="3910286" y="1881802"/>
            <a:chExt cx="301660" cy="636359"/>
          </a:xfrm>
        </p:grpSpPr>
        <p:sp>
          <p:nvSpPr>
            <p:cNvPr id="18" name="textruta 17"/>
            <p:cNvSpPr txBox="1"/>
            <p:nvPr/>
          </p:nvSpPr>
          <p:spPr>
            <a:xfrm>
              <a:off x="3910286" y="188180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9</a:t>
              </a:r>
            </a:p>
          </p:txBody>
        </p:sp>
        <p:cxnSp>
          <p:nvCxnSpPr>
            <p:cNvPr id="20" name="Rak 19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 20"/>
          <p:cNvGrpSpPr/>
          <p:nvPr/>
        </p:nvGrpSpPr>
        <p:grpSpPr>
          <a:xfrm>
            <a:off x="6499232" y="3392307"/>
            <a:ext cx="301660" cy="626123"/>
            <a:chOff x="3910286" y="1892038"/>
            <a:chExt cx="301660" cy="626123"/>
          </a:xfrm>
        </p:grpSpPr>
        <p:sp>
          <p:nvSpPr>
            <p:cNvPr id="22" name="textruta 21"/>
            <p:cNvSpPr txBox="1"/>
            <p:nvPr/>
          </p:nvSpPr>
          <p:spPr>
            <a:xfrm>
              <a:off x="3910286" y="189203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9</a:t>
              </a:r>
            </a:p>
          </p:txBody>
        </p:sp>
        <p:cxnSp>
          <p:nvCxnSpPr>
            <p:cNvPr id="24" name="Rak 23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 24"/>
          <p:cNvGrpSpPr/>
          <p:nvPr/>
        </p:nvGrpSpPr>
        <p:grpSpPr>
          <a:xfrm>
            <a:off x="4057663" y="5036058"/>
            <a:ext cx="418654" cy="636359"/>
            <a:chOff x="3901065" y="1881802"/>
            <a:chExt cx="418654" cy="636359"/>
          </a:xfrm>
        </p:grpSpPr>
        <p:sp>
          <p:nvSpPr>
            <p:cNvPr id="26" name="textruta 25"/>
            <p:cNvSpPr txBox="1"/>
            <p:nvPr/>
          </p:nvSpPr>
          <p:spPr>
            <a:xfrm>
              <a:off x="3945573" y="188180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3901065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12</a:t>
              </a:r>
            </a:p>
          </p:txBody>
        </p:sp>
        <p:cxnSp>
          <p:nvCxnSpPr>
            <p:cNvPr id="28" name="Rak 27"/>
            <p:cNvCxnSpPr/>
            <p:nvPr/>
          </p:nvCxnSpPr>
          <p:spPr>
            <a:xfrm>
              <a:off x="3945573" y="2203366"/>
              <a:ext cx="33694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 30"/>
          <p:cNvGrpSpPr/>
          <p:nvPr/>
        </p:nvGrpSpPr>
        <p:grpSpPr>
          <a:xfrm>
            <a:off x="6499232" y="5036058"/>
            <a:ext cx="418654" cy="636359"/>
            <a:chOff x="3901065" y="1881802"/>
            <a:chExt cx="418654" cy="636359"/>
          </a:xfrm>
        </p:grpSpPr>
        <p:sp>
          <p:nvSpPr>
            <p:cNvPr id="32" name="textruta 31"/>
            <p:cNvSpPr txBox="1"/>
            <p:nvPr/>
          </p:nvSpPr>
          <p:spPr>
            <a:xfrm>
              <a:off x="3957871" y="18818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3901065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12</a:t>
              </a:r>
            </a:p>
          </p:txBody>
        </p:sp>
        <p:cxnSp>
          <p:nvCxnSpPr>
            <p:cNvPr id="34" name="Rak 33"/>
            <p:cNvCxnSpPr/>
            <p:nvPr/>
          </p:nvCxnSpPr>
          <p:spPr>
            <a:xfrm>
              <a:off x="3945573" y="2203366"/>
              <a:ext cx="33694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ktangel 34"/>
          <p:cNvSpPr/>
          <p:nvPr/>
        </p:nvSpPr>
        <p:spPr>
          <a:xfrm>
            <a:off x="4403831" y="594746"/>
            <a:ext cx="1801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Hur stor andel är</a:t>
            </a:r>
          </a:p>
        </p:txBody>
      </p:sp>
    </p:spTree>
    <p:extLst>
      <p:ext uri="{BB962C8B-B14F-4D97-AF65-F5344CB8AC3E}">
        <p14:creationId xmlns:p14="http://schemas.microsoft.com/office/powerpoint/2010/main" val="11691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448" y="1562983"/>
            <a:ext cx="1566660" cy="154713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925" y="3251449"/>
            <a:ext cx="1578687" cy="157372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3784072" y="20059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Förkortning</a:t>
            </a:r>
          </a:p>
        </p:txBody>
      </p:sp>
      <p:sp>
        <p:nvSpPr>
          <p:cNvPr id="5" name="Rektangel 4"/>
          <p:cNvSpPr/>
          <p:nvPr/>
        </p:nvSpPr>
        <p:spPr>
          <a:xfrm>
            <a:off x="2276624" y="1040959"/>
            <a:ext cx="4309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De lila områdena lika stora i båda figurerna.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5438766" y="1961538"/>
            <a:ext cx="418654" cy="633080"/>
            <a:chOff x="3866078" y="1885081"/>
            <a:chExt cx="418654" cy="633080"/>
          </a:xfrm>
        </p:grpSpPr>
        <p:sp>
          <p:nvSpPr>
            <p:cNvPr id="7" name="textruta 6"/>
            <p:cNvSpPr txBox="1"/>
            <p:nvPr/>
          </p:nvSpPr>
          <p:spPr>
            <a:xfrm>
              <a:off x="3910286" y="188508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3866078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9" name="Rak 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 26"/>
          <p:cNvGrpSpPr/>
          <p:nvPr/>
        </p:nvGrpSpPr>
        <p:grpSpPr>
          <a:xfrm>
            <a:off x="6246999" y="2747350"/>
            <a:ext cx="947159" cy="634814"/>
            <a:chOff x="6376740" y="2931430"/>
            <a:chExt cx="947159" cy="634814"/>
          </a:xfrm>
        </p:grpSpPr>
        <p:sp>
          <p:nvSpPr>
            <p:cNvPr id="18" name="textruta 17"/>
            <p:cNvSpPr txBox="1"/>
            <p:nvPr/>
          </p:nvSpPr>
          <p:spPr>
            <a:xfrm>
              <a:off x="6722608" y="304010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6376740" y="2931430"/>
              <a:ext cx="418654" cy="634814"/>
              <a:chOff x="3866078" y="1883347"/>
              <a:chExt cx="418654" cy="634814"/>
            </a:xfrm>
          </p:grpSpPr>
          <p:sp>
            <p:nvSpPr>
              <p:cNvPr id="20" name="textruta 19"/>
              <p:cNvSpPr txBox="1"/>
              <p:nvPr/>
            </p:nvSpPr>
            <p:spPr>
              <a:xfrm>
                <a:off x="3910286" y="1883347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sp>
            <p:nvSpPr>
              <p:cNvPr id="21" name="textruta 20"/>
              <p:cNvSpPr txBox="1"/>
              <p:nvPr/>
            </p:nvSpPr>
            <p:spPr>
              <a:xfrm>
                <a:off x="3866078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10</a:t>
                </a:r>
              </a:p>
            </p:txBody>
          </p:sp>
          <p:cxnSp>
            <p:nvCxnSpPr>
              <p:cNvPr id="22" name="Rak 21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 22"/>
            <p:cNvGrpSpPr/>
            <p:nvPr/>
          </p:nvGrpSpPr>
          <p:grpSpPr>
            <a:xfrm>
              <a:off x="7022239" y="2931430"/>
              <a:ext cx="301660" cy="634814"/>
              <a:chOff x="3910286" y="1883347"/>
              <a:chExt cx="301660" cy="634814"/>
            </a:xfrm>
          </p:grpSpPr>
          <p:sp>
            <p:nvSpPr>
              <p:cNvPr id="24" name="textruta 23"/>
              <p:cNvSpPr txBox="1"/>
              <p:nvPr/>
            </p:nvSpPr>
            <p:spPr>
              <a:xfrm>
                <a:off x="3910286" y="1883347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3910286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  <p:cxnSp>
            <p:nvCxnSpPr>
              <p:cNvPr id="26" name="Rak 25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p 36"/>
          <p:cNvGrpSpPr/>
          <p:nvPr/>
        </p:nvGrpSpPr>
        <p:grpSpPr>
          <a:xfrm>
            <a:off x="985691" y="5091108"/>
            <a:ext cx="7858580" cy="753951"/>
            <a:chOff x="985691" y="5623798"/>
            <a:chExt cx="7858580" cy="753951"/>
          </a:xfrm>
        </p:grpSpPr>
        <p:grpSp>
          <p:nvGrpSpPr>
            <p:cNvPr id="10" name="Grupp 9"/>
            <p:cNvGrpSpPr/>
            <p:nvPr/>
          </p:nvGrpSpPr>
          <p:grpSpPr>
            <a:xfrm>
              <a:off x="4010206" y="5640964"/>
              <a:ext cx="301660" cy="627026"/>
              <a:chOff x="3910286" y="1918404"/>
              <a:chExt cx="301660" cy="627026"/>
            </a:xfrm>
          </p:grpSpPr>
          <p:sp>
            <p:nvSpPr>
              <p:cNvPr id="11" name="textruta 10"/>
              <p:cNvSpPr txBox="1"/>
              <p:nvPr/>
            </p:nvSpPr>
            <p:spPr>
              <a:xfrm>
                <a:off x="3910286" y="191840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3910286" y="217609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  <p:cxnSp>
            <p:nvCxnSpPr>
              <p:cNvPr id="13" name="Rak 12"/>
              <p:cNvCxnSpPr/>
              <p:nvPr/>
            </p:nvCxnSpPr>
            <p:spPr>
              <a:xfrm>
                <a:off x="3910286" y="2230635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ktangel 27"/>
            <p:cNvSpPr/>
            <p:nvPr/>
          </p:nvSpPr>
          <p:spPr>
            <a:xfrm>
              <a:off x="985691" y="5731418"/>
              <a:ext cx="78585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För att omvandla från           till            dividerar vi täljare och nämnare med </a:t>
              </a:r>
              <a:r>
                <a:rPr lang="sv-SE" b="1" dirty="0">
                  <a:solidFill>
                    <a:srgbClr val="800000"/>
                  </a:solidFill>
                </a:rPr>
                <a:t>2</a:t>
              </a:r>
              <a:r>
                <a:rPr lang="sv-SE" dirty="0"/>
                <a:t>.</a:t>
              </a:r>
            </a:p>
            <a:p>
              <a:endParaRPr lang="sv-SE" dirty="0"/>
            </a:p>
          </p:txBody>
        </p:sp>
        <p:grpSp>
          <p:nvGrpSpPr>
            <p:cNvPr id="29" name="Grupp 28"/>
            <p:cNvGrpSpPr/>
            <p:nvPr/>
          </p:nvGrpSpPr>
          <p:grpSpPr>
            <a:xfrm>
              <a:off x="3133464" y="5623798"/>
              <a:ext cx="418654" cy="644192"/>
              <a:chOff x="3866078" y="1873969"/>
              <a:chExt cx="418654" cy="644192"/>
            </a:xfrm>
          </p:grpSpPr>
          <p:sp>
            <p:nvSpPr>
              <p:cNvPr id="30" name="textruta 29"/>
              <p:cNvSpPr txBox="1"/>
              <p:nvPr/>
            </p:nvSpPr>
            <p:spPr>
              <a:xfrm>
                <a:off x="3910286" y="187396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3866078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10</a:t>
                </a:r>
              </a:p>
            </p:txBody>
          </p:sp>
          <p:cxnSp>
            <p:nvCxnSpPr>
              <p:cNvPr id="32" name="Rak 31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upp 32"/>
          <p:cNvGrpSpPr/>
          <p:nvPr/>
        </p:nvGrpSpPr>
        <p:grpSpPr>
          <a:xfrm>
            <a:off x="5482974" y="3763717"/>
            <a:ext cx="301660" cy="639054"/>
            <a:chOff x="3910286" y="1879107"/>
            <a:chExt cx="301660" cy="639054"/>
          </a:xfrm>
        </p:grpSpPr>
        <p:sp>
          <p:nvSpPr>
            <p:cNvPr id="34" name="textruta 33"/>
            <p:cNvSpPr txBox="1"/>
            <p:nvPr/>
          </p:nvSpPr>
          <p:spPr>
            <a:xfrm>
              <a:off x="3910286" y="187910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2</a:t>
              </a:r>
            </a:p>
          </p:txBody>
        </p:sp>
        <p:sp>
          <p:nvSpPr>
            <p:cNvPr id="35" name="textruta 34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cxnSp>
          <p:nvCxnSpPr>
            <p:cNvPr id="36" name="Rak 35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 37"/>
          <p:cNvGrpSpPr/>
          <p:nvPr/>
        </p:nvGrpSpPr>
        <p:grpSpPr>
          <a:xfrm>
            <a:off x="4052959" y="5838145"/>
            <a:ext cx="1088325" cy="635902"/>
            <a:chOff x="6351339" y="2930342"/>
            <a:chExt cx="1088325" cy="635902"/>
          </a:xfrm>
        </p:grpSpPr>
        <p:sp>
          <p:nvSpPr>
            <p:cNvPr id="39" name="textruta 38"/>
            <p:cNvSpPr txBox="1"/>
            <p:nvPr/>
          </p:nvSpPr>
          <p:spPr>
            <a:xfrm>
              <a:off x="6838373" y="304010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40" name="Grupp 39"/>
            <p:cNvGrpSpPr/>
            <p:nvPr/>
          </p:nvGrpSpPr>
          <p:grpSpPr>
            <a:xfrm>
              <a:off x="6351339" y="2930342"/>
              <a:ext cx="637399" cy="635902"/>
              <a:chOff x="3840677" y="1882259"/>
              <a:chExt cx="637399" cy="635902"/>
            </a:xfrm>
          </p:grpSpPr>
          <p:sp>
            <p:nvSpPr>
              <p:cNvPr id="45" name="textruta 44"/>
              <p:cNvSpPr txBox="1"/>
              <p:nvPr/>
            </p:nvSpPr>
            <p:spPr>
              <a:xfrm>
                <a:off x="3918082" y="1882259"/>
                <a:ext cx="559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 /</a:t>
                </a:r>
                <a:r>
                  <a:rPr lang="sv-SE" b="1" dirty="0">
                    <a:solidFill>
                      <a:srgbClr val="800000"/>
                    </a:solidFill>
                  </a:rPr>
                  <a:t>2</a:t>
                </a:r>
              </a:p>
            </p:txBody>
          </p:sp>
          <p:sp>
            <p:nvSpPr>
              <p:cNvPr id="46" name="textruta 45"/>
              <p:cNvSpPr txBox="1"/>
              <p:nvPr/>
            </p:nvSpPr>
            <p:spPr>
              <a:xfrm>
                <a:off x="3840677" y="2148829"/>
                <a:ext cx="624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10/</a:t>
                </a:r>
                <a:r>
                  <a:rPr lang="sv-SE" b="1" dirty="0">
                    <a:solidFill>
                      <a:srgbClr val="800000"/>
                    </a:solidFill>
                  </a:rPr>
                  <a:t>2</a:t>
                </a:r>
              </a:p>
            </p:txBody>
          </p:sp>
          <p:cxnSp>
            <p:nvCxnSpPr>
              <p:cNvPr id="47" name="Rak 46"/>
              <p:cNvCxnSpPr/>
              <p:nvPr/>
            </p:nvCxnSpPr>
            <p:spPr>
              <a:xfrm>
                <a:off x="3910286" y="2203366"/>
                <a:ext cx="44976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 40"/>
            <p:cNvGrpSpPr/>
            <p:nvPr/>
          </p:nvGrpSpPr>
          <p:grpSpPr>
            <a:xfrm>
              <a:off x="7138004" y="2930342"/>
              <a:ext cx="301660" cy="635902"/>
              <a:chOff x="4026051" y="1882259"/>
              <a:chExt cx="301660" cy="635902"/>
            </a:xfrm>
          </p:grpSpPr>
          <p:sp>
            <p:nvSpPr>
              <p:cNvPr id="42" name="textruta 41"/>
              <p:cNvSpPr txBox="1"/>
              <p:nvPr/>
            </p:nvSpPr>
            <p:spPr>
              <a:xfrm>
                <a:off x="4026051" y="188225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43" name="textruta 42"/>
              <p:cNvSpPr txBox="1"/>
              <p:nvPr/>
            </p:nvSpPr>
            <p:spPr>
              <a:xfrm>
                <a:off x="4026051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  <p:cxnSp>
            <p:nvCxnSpPr>
              <p:cNvPr id="44" name="Rak 43"/>
              <p:cNvCxnSpPr/>
              <p:nvPr/>
            </p:nvCxnSpPr>
            <p:spPr>
              <a:xfrm>
                <a:off x="4026051" y="2192377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Rektangel 48"/>
          <p:cNvSpPr/>
          <p:nvPr/>
        </p:nvSpPr>
        <p:spPr>
          <a:xfrm>
            <a:off x="985691" y="5920049"/>
            <a:ext cx="3069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säger att vi </a:t>
            </a:r>
            <a:r>
              <a:rPr lang="sv-SE" b="1" i="1" dirty="0">
                <a:solidFill>
                  <a:srgbClr val="800000"/>
                </a:solidFill>
              </a:rPr>
              <a:t>förkortar</a:t>
            </a:r>
            <a:r>
              <a:rPr lang="sv-SE" dirty="0"/>
              <a:t> med </a:t>
            </a:r>
            <a:r>
              <a:rPr lang="sv-SE" b="1" dirty="0">
                <a:solidFill>
                  <a:srgbClr val="800000"/>
                </a:solidFill>
              </a:rPr>
              <a:t>2</a:t>
            </a:r>
            <a:r>
              <a:rPr lang="sv-SE" dirty="0"/>
              <a:t>.</a:t>
            </a:r>
          </a:p>
        </p:txBody>
      </p:sp>
      <p:sp>
        <p:nvSpPr>
          <p:cNvPr id="50" name="Rektangel 49"/>
          <p:cNvSpPr/>
          <p:nvPr/>
        </p:nvSpPr>
        <p:spPr>
          <a:xfrm>
            <a:off x="5482974" y="5845059"/>
            <a:ext cx="3271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kan inte förkorta mer. Bråket är skrivet i </a:t>
            </a:r>
            <a:r>
              <a:rPr lang="sv-SE" b="1" i="1" dirty="0">
                <a:solidFill>
                  <a:srgbClr val="800000"/>
                </a:solidFill>
              </a:rPr>
              <a:t>enklaste form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40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51290" y="475433"/>
            <a:ext cx="239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Förkorta bråken med 2.</a:t>
            </a:r>
            <a:endParaRPr lang="sv-SE" b="1" dirty="0"/>
          </a:p>
        </p:txBody>
      </p:sp>
      <p:grpSp>
        <p:nvGrpSpPr>
          <p:cNvPr id="20" name="Grupp 19"/>
          <p:cNvGrpSpPr/>
          <p:nvPr/>
        </p:nvGrpSpPr>
        <p:grpSpPr>
          <a:xfrm>
            <a:off x="1259588" y="1124955"/>
            <a:ext cx="556490" cy="626467"/>
            <a:chOff x="1259588" y="1124955"/>
            <a:chExt cx="556490" cy="626467"/>
          </a:xfrm>
        </p:grpSpPr>
        <p:grpSp>
          <p:nvGrpSpPr>
            <p:cNvPr id="3" name="Grupp 2"/>
            <p:cNvGrpSpPr/>
            <p:nvPr/>
          </p:nvGrpSpPr>
          <p:grpSpPr>
            <a:xfrm>
              <a:off x="1259588" y="1124955"/>
              <a:ext cx="302203" cy="626467"/>
              <a:chOff x="3910286" y="1891694"/>
              <a:chExt cx="302203" cy="626467"/>
            </a:xfrm>
          </p:grpSpPr>
          <p:sp>
            <p:nvSpPr>
              <p:cNvPr id="4" name="textruta 3"/>
              <p:cNvSpPr txBox="1"/>
              <p:nvPr/>
            </p:nvSpPr>
            <p:spPr>
              <a:xfrm>
                <a:off x="3910286" y="189169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5" name="textruta 4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8</a:t>
                </a:r>
              </a:p>
            </p:txBody>
          </p:sp>
          <p:cxnSp>
            <p:nvCxnSpPr>
              <p:cNvPr id="6" name="Rak 5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ruta 17"/>
            <p:cNvSpPr txBox="1"/>
            <p:nvPr/>
          </p:nvSpPr>
          <p:spPr>
            <a:xfrm>
              <a:off x="151441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1190059" y="1872346"/>
            <a:ext cx="626019" cy="646668"/>
            <a:chOff x="1190059" y="1872346"/>
            <a:chExt cx="626019" cy="646668"/>
          </a:xfrm>
        </p:grpSpPr>
        <p:grpSp>
          <p:nvGrpSpPr>
            <p:cNvPr id="7" name="Grupp 6"/>
            <p:cNvGrpSpPr/>
            <p:nvPr/>
          </p:nvGrpSpPr>
          <p:grpSpPr>
            <a:xfrm>
              <a:off x="1190059" y="1872346"/>
              <a:ext cx="418654" cy="646668"/>
              <a:chOff x="3841843" y="1871493"/>
              <a:chExt cx="418654" cy="646668"/>
            </a:xfrm>
          </p:grpSpPr>
          <p:sp>
            <p:nvSpPr>
              <p:cNvPr id="8" name="textruta 7"/>
              <p:cNvSpPr txBox="1"/>
              <p:nvPr/>
            </p:nvSpPr>
            <p:spPr>
              <a:xfrm>
                <a:off x="3841843" y="1871493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28</a:t>
                </a:r>
              </a:p>
            </p:txBody>
          </p:sp>
          <p:sp>
            <p:nvSpPr>
              <p:cNvPr id="9" name="textruta 8"/>
              <p:cNvSpPr txBox="1"/>
              <p:nvPr/>
            </p:nvSpPr>
            <p:spPr>
              <a:xfrm>
                <a:off x="3841843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42</a:t>
                </a:r>
              </a:p>
            </p:txBody>
          </p:sp>
          <p:cxnSp>
            <p:nvCxnSpPr>
              <p:cNvPr id="10" name="Rak 9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ruta 20"/>
            <p:cNvSpPr txBox="1"/>
            <p:nvPr/>
          </p:nvSpPr>
          <p:spPr>
            <a:xfrm>
              <a:off x="1514418" y="199097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1189516" y="2598366"/>
            <a:ext cx="672306" cy="632043"/>
            <a:chOff x="1189516" y="2598366"/>
            <a:chExt cx="672306" cy="632043"/>
          </a:xfrm>
        </p:grpSpPr>
        <p:grpSp>
          <p:nvGrpSpPr>
            <p:cNvPr id="11" name="Grupp 10"/>
            <p:cNvGrpSpPr/>
            <p:nvPr/>
          </p:nvGrpSpPr>
          <p:grpSpPr>
            <a:xfrm>
              <a:off x="1189516" y="2598366"/>
              <a:ext cx="419197" cy="632043"/>
              <a:chOff x="3910286" y="1886118"/>
              <a:chExt cx="419197" cy="632043"/>
            </a:xfrm>
          </p:grpSpPr>
          <p:sp>
            <p:nvSpPr>
              <p:cNvPr id="12" name="textruta 11"/>
              <p:cNvSpPr txBox="1"/>
              <p:nvPr/>
            </p:nvSpPr>
            <p:spPr>
              <a:xfrm>
                <a:off x="3910829" y="1886118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16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3910829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54</a:t>
                </a:r>
              </a:p>
            </p:txBody>
          </p:sp>
          <p:cxnSp>
            <p:nvCxnSpPr>
              <p:cNvPr id="14" name="Rak 13"/>
              <p:cNvCxnSpPr/>
              <p:nvPr/>
            </p:nvCxnSpPr>
            <p:spPr>
              <a:xfrm>
                <a:off x="3910286" y="2203366"/>
                <a:ext cx="41919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/>
            <p:cNvSpPr txBox="1"/>
            <p:nvPr/>
          </p:nvSpPr>
          <p:spPr>
            <a:xfrm>
              <a:off x="1560162" y="270498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6" name="Grupp 25"/>
          <p:cNvGrpSpPr/>
          <p:nvPr/>
        </p:nvGrpSpPr>
        <p:grpSpPr>
          <a:xfrm>
            <a:off x="2597680" y="1155409"/>
            <a:ext cx="355133" cy="604196"/>
            <a:chOff x="3882320" y="1913965"/>
            <a:chExt cx="355133" cy="604196"/>
          </a:xfrm>
        </p:grpSpPr>
        <p:sp>
          <p:nvSpPr>
            <p:cNvPr id="27" name="textruta 26"/>
            <p:cNvSpPr txBox="1"/>
            <p:nvPr/>
          </p:nvSpPr>
          <p:spPr>
            <a:xfrm>
              <a:off x="3907827" y="1913965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3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4</a:t>
              </a:r>
            </a:p>
          </p:txBody>
        </p:sp>
        <p:cxnSp>
          <p:nvCxnSpPr>
            <p:cNvPr id="29" name="Rak 2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 33"/>
          <p:cNvGrpSpPr/>
          <p:nvPr/>
        </p:nvGrpSpPr>
        <p:grpSpPr>
          <a:xfrm>
            <a:off x="2559104" y="1912851"/>
            <a:ext cx="456063" cy="589290"/>
            <a:chOff x="3864776" y="1903026"/>
            <a:chExt cx="456063" cy="589290"/>
          </a:xfrm>
        </p:grpSpPr>
        <p:sp>
          <p:nvSpPr>
            <p:cNvPr id="35" name="textruta 34"/>
            <p:cNvSpPr txBox="1"/>
            <p:nvPr/>
          </p:nvSpPr>
          <p:spPr>
            <a:xfrm>
              <a:off x="3870027" y="1903026"/>
              <a:ext cx="450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14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3864776" y="2122984"/>
              <a:ext cx="44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21</a:t>
              </a:r>
            </a:p>
          </p:txBody>
        </p:sp>
        <p:cxnSp>
          <p:nvCxnSpPr>
            <p:cNvPr id="37" name="Rak 36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 37"/>
          <p:cNvGrpSpPr/>
          <p:nvPr/>
        </p:nvGrpSpPr>
        <p:grpSpPr>
          <a:xfrm>
            <a:off x="2537596" y="2623426"/>
            <a:ext cx="492443" cy="584375"/>
            <a:chOff x="3830051" y="1903025"/>
            <a:chExt cx="492443" cy="584375"/>
          </a:xfrm>
        </p:grpSpPr>
        <p:sp>
          <p:nvSpPr>
            <p:cNvPr id="39" name="textruta 38"/>
            <p:cNvSpPr txBox="1"/>
            <p:nvPr/>
          </p:nvSpPr>
          <p:spPr>
            <a:xfrm>
              <a:off x="3910286" y="1903025"/>
              <a:ext cx="315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8</a:t>
              </a:r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3830051" y="21180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27</a:t>
              </a:r>
            </a:p>
          </p:txBody>
        </p:sp>
        <p:cxnSp>
          <p:nvCxnSpPr>
            <p:cNvPr id="41" name="Rak 40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ktangel 41"/>
          <p:cNvSpPr/>
          <p:nvPr/>
        </p:nvSpPr>
        <p:spPr>
          <a:xfrm>
            <a:off x="4889079" y="475433"/>
            <a:ext cx="2850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Skriv bråken i enklaste form.</a:t>
            </a:r>
            <a:endParaRPr lang="sv-SE" b="1" dirty="0"/>
          </a:p>
        </p:txBody>
      </p:sp>
      <p:grpSp>
        <p:nvGrpSpPr>
          <p:cNvPr id="43" name="Grupp 42"/>
          <p:cNvGrpSpPr/>
          <p:nvPr/>
        </p:nvGrpSpPr>
        <p:grpSpPr>
          <a:xfrm>
            <a:off x="5549163" y="1033757"/>
            <a:ext cx="693372" cy="638220"/>
            <a:chOff x="1169536" y="1113202"/>
            <a:chExt cx="693372" cy="638220"/>
          </a:xfrm>
        </p:grpSpPr>
        <p:grpSp>
          <p:nvGrpSpPr>
            <p:cNvPr id="44" name="Grupp 43"/>
            <p:cNvGrpSpPr/>
            <p:nvPr/>
          </p:nvGrpSpPr>
          <p:grpSpPr>
            <a:xfrm>
              <a:off x="1169536" y="1113202"/>
              <a:ext cx="418654" cy="638220"/>
              <a:chOff x="3820234" y="1879941"/>
              <a:chExt cx="418654" cy="638220"/>
            </a:xfrm>
          </p:grpSpPr>
          <p:sp>
            <p:nvSpPr>
              <p:cNvPr id="46" name="textruta 45"/>
              <p:cNvSpPr txBox="1"/>
              <p:nvPr/>
            </p:nvSpPr>
            <p:spPr>
              <a:xfrm>
                <a:off x="3820234" y="1879941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16</a:t>
                </a: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3820234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28</a:t>
                </a:r>
              </a:p>
            </p:txBody>
          </p:sp>
          <p:cxnSp>
            <p:nvCxnSpPr>
              <p:cNvPr id="48" name="Rak 47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ruta 44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5594189" y="1886914"/>
            <a:ext cx="693372" cy="632100"/>
            <a:chOff x="1169536" y="1119322"/>
            <a:chExt cx="693372" cy="632100"/>
          </a:xfrm>
        </p:grpSpPr>
        <p:grpSp>
          <p:nvGrpSpPr>
            <p:cNvPr id="54" name="Grupp 53"/>
            <p:cNvGrpSpPr/>
            <p:nvPr/>
          </p:nvGrpSpPr>
          <p:grpSpPr>
            <a:xfrm>
              <a:off x="1169536" y="1119322"/>
              <a:ext cx="418654" cy="632100"/>
              <a:chOff x="3820234" y="1886061"/>
              <a:chExt cx="418654" cy="632100"/>
            </a:xfrm>
          </p:grpSpPr>
          <p:sp>
            <p:nvSpPr>
              <p:cNvPr id="56" name="textruta 55"/>
              <p:cNvSpPr txBox="1"/>
              <p:nvPr/>
            </p:nvSpPr>
            <p:spPr>
              <a:xfrm>
                <a:off x="3820234" y="1886061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35</a:t>
                </a:r>
              </a:p>
            </p:txBody>
          </p:sp>
          <p:sp>
            <p:nvSpPr>
              <p:cNvPr id="57" name="textruta 56"/>
              <p:cNvSpPr txBox="1"/>
              <p:nvPr/>
            </p:nvSpPr>
            <p:spPr>
              <a:xfrm>
                <a:off x="3820234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55</a:t>
                </a:r>
              </a:p>
            </p:txBody>
          </p:sp>
          <p:cxnSp>
            <p:nvCxnSpPr>
              <p:cNvPr id="58" name="Rak 57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ruta 54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6985424" y="1879180"/>
            <a:ext cx="427037" cy="613495"/>
            <a:chOff x="3860192" y="1873905"/>
            <a:chExt cx="427037" cy="613495"/>
          </a:xfrm>
        </p:grpSpPr>
        <p:sp>
          <p:nvSpPr>
            <p:cNvPr id="66" name="textruta 65"/>
            <p:cNvSpPr txBox="1"/>
            <p:nvPr/>
          </p:nvSpPr>
          <p:spPr>
            <a:xfrm>
              <a:off x="3910286" y="187390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7</a:t>
              </a:r>
            </a:p>
          </p:txBody>
        </p:sp>
        <p:sp>
          <p:nvSpPr>
            <p:cNvPr id="67" name="textruta 66"/>
            <p:cNvSpPr txBox="1"/>
            <p:nvPr/>
          </p:nvSpPr>
          <p:spPr>
            <a:xfrm>
              <a:off x="3860192" y="2118068"/>
              <a:ext cx="427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11</a:t>
              </a:r>
            </a:p>
          </p:txBody>
        </p:sp>
        <p:cxnSp>
          <p:nvCxnSpPr>
            <p:cNvPr id="68" name="Rak 67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p 68"/>
          <p:cNvGrpSpPr/>
          <p:nvPr/>
        </p:nvGrpSpPr>
        <p:grpSpPr>
          <a:xfrm>
            <a:off x="5594189" y="2605314"/>
            <a:ext cx="720314" cy="625095"/>
            <a:chOff x="1142594" y="1126327"/>
            <a:chExt cx="720314" cy="625095"/>
          </a:xfrm>
        </p:grpSpPr>
        <p:grpSp>
          <p:nvGrpSpPr>
            <p:cNvPr id="70" name="Grupp 69"/>
            <p:cNvGrpSpPr/>
            <p:nvPr/>
          </p:nvGrpSpPr>
          <p:grpSpPr>
            <a:xfrm>
              <a:off x="1142594" y="1126327"/>
              <a:ext cx="535648" cy="625095"/>
              <a:chOff x="3793292" y="1893066"/>
              <a:chExt cx="535648" cy="625095"/>
            </a:xfrm>
          </p:grpSpPr>
          <p:sp>
            <p:nvSpPr>
              <p:cNvPr id="72" name="textruta 71"/>
              <p:cNvSpPr txBox="1"/>
              <p:nvPr/>
            </p:nvSpPr>
            <p:spPr>
              <a:xfrm>
                <a:off x="3831839" y="1893066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78</a:t>
                </a:r>
              </a:p>
            </p:txBody>
          </p:sp>
          <p:sp>
            <p:nvSpPr>
              <p:cNvPr id="73" name="textruta 72"/>
              <p:cNvSpPr txBox="1"/>
              <p:nvPr/>
            </p:nvSpPr>
            <p:spPr>
              <a:xfrm>
                <a:off x="3793292" y="2148829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126</a:t>
                </a:r>
              </a:p>
            </p:txBody>
          </p:sp>
          <p:cxnSp>
            <p:nvCxnSpPr>
              <p:cNvPr id="74" name="Rak 73"/>
              <p:cNvCxnSpPr/>
              <p:nvPr/>
            </p:nvCxnSpPr>
            <p:spPr>
              <a:xfrm flipV="1">
                <a:off x="3883344" y="2203367"/>
                <a:ext cx="328602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ruta 70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76" name="Grupp 75"/>
          <p:cNvGrpSpPr/>
          <p:nvPr/>
        </p:nvGrpSpPr>
        <p:grpSpPr>
          <a:xfrm>
            <a:off x="7855289" y="2621503"/>
            <a:ext cx="449428" cy="588222"/>
            <a:chOff x="3864776" y="1904094"/>
            <a:chExt cx="449428" cy="588222"/>
          </a:xfrm>
        </p:grpSpPr>
        <p:sp>
          <p:nvSpPr>
            <p:cNvPr id="77" name="textruta 76"/>
            <p:cNvSpPr txBox="1"/>
            <p:nvPr/>
          </p:nvSpPr>
          <p:spPr>
            <a:xfrm>
              <a:off x="3869161" y="1904094"/>
              <a:ext cx="445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13</a:t>
              </a:r>
            </a:p>
          </p:txBody>
        </p:sp>
        <p:sp>
          <p:nvSpPr>
            <p:cNvPr id="78" name="textruta 77"/>
            <p:cNvSpPr txBox="1"/>
            <p:nvPr/>
          </p:nvSpPr>
          <p:spPr>
            <a:xfrm>
              <a:off x="3864776" y="2122984"/>
              <a:ext cx="44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21</a:t>
              </a:r>
            </a:p>
          </p:txBody>
        </p:sp>
        <p:cxnSp>
          <p:nvCxnSpPr>
            <p:cNvPr id="79" name="Rak 7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ktangel 79"/>
          <p:cNvSpPr/>
          <p:nvPr/>
        </p:nvSpPr>
        <p:spPr>
          <a:xfrm>
            <a:off x="3214192" y="373672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Vilket tal saknas?</a:t>
            </a:r>
            <a:endParaRPr lang="sv-SE" b="1" dirty="0"/>
          </a:p>
        </p:txBody>
      </p:sp>
      <p:grpSp>
        <p:nvGrpSpPr>
          <p:cNvPr id="94" name="Grupp 93"/>
          <p:cNvGrpSpPr/>
          <p:nvPr/>
        </p:nvGrpSpPr>
        <p:grpSpPr>
          <a:xfrm>
            <a:off x="1596626" y="4487679"/>
            <a:ext cx="853637" cy="636766"/>
            <a:chOff x="1141508" y="4487679"/>
            <a:chExt cx="853637" cy="636766"/>
          </a:xfrm>
        </p:grpSpPr>
        <p:grpSp>
          <p:nvGrpSpPr>
            <p:cNvPr id="81" name="Grupp 80"/>
            <p:cNvGrpSpPr/>
            <p:nvPr/>
          </p:nvGrpSpPr>
          <p:grpSpPr>
            <a:xfrm>
              <a:off x="1141508" y="4487679"/>
              <a:ext cx="606628" cy="636766"/>
              <a:chOff x="1209450" y="1114656"/>
              <a:chExt cx="606628" cy="636766"/>
            </a:xfrm>
          </p:grpSpPr>
          <p:grpSp>
            <p:nvGrpSpPr>
              <p:cNvPr id="82" name="Grupp 81"/>
              <p:cNvGrpSpPr/>
              <p:nvPr/>
            </p:nvGrpSpPr>
            <p:grpSpPr>
              <a:xfrm>
                <a:off x="1209450" y="1114656"/>
                <a:ext cx="418654" cy="636766"/>
                <a:chOff x="3860148" y="1881395"/>
                <a:chExt cx="418654" cy="636766"/>
              </a:xfrm>
            </p:grpSpPr>
            <p:sp>
              <p:nvSpPr>
                <p:cNvPr id="84" name="textruta 83"/>
                <p:cNvSpPr txBox="1"/>
                <p:nvPr/>
              </p:nvSpPr>
              <p:spPr>
                <a:xfrm>
                  <a:off x="3910286" y="1881395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sp>
              <p:nvSpPr>
                <p:cNvPr id="85" name="textruta 84"/>
                <p:cNvSpPr txBox="1"/>
                <p:nvPr/>
              </p:nvSpPr>
              <p:spPr>
                <a:xfrm>
                  <a:off x="3860148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15</a:t>
                  </a:r>
                </a:p>
              </p:txBody>
            </p:sp>
            <p:cxnSp>
              <p:nvCxnSpPr>
                <p:cNvPr id="86" name="Rak 85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ruta 82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89" name="Grupp 88"/>
            <p:cNvGrpSpPr/>
            <p:nvPr/>
          </p:nvGrpSpPr>
          <p:grpSpPr>
            <a:xfrm>
              <a:off x="1692942" y="4487679"/>
              <a:ext cx="302203" cy="636766"/>
              <a:chOff x="3910286" y="1881395"/>
              <a:chExt cx="302203" cy="636766"/>
            </a:xfrm>
          </p:grpSpPr>
          <p:sp>
            <p:nvSpPr>
              <p:cNvPr id="91" name="textruta 90"/>
              <p:cNvSpPr txBox="1"/>
              <p:nvPr/>
            </p:nvSpPr>
            <p:spPr>
              <a:xfrm>
                <a:off x="3910701" y="1881395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?</a:t>
                </a:r>
              </a:p>
            </p:txBody>
          </p:sp>
          <p:sp>
            <p:nvSpPr>
              <p:cNvPr id="92" name="textruta 91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  <p:cxnSp>
            <p:nvCxnSpPr>
              <p:cNvPr id="93" name="Rak 92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ruta 94"/>
          <p:cNvSpPr txBox="1"/>
          <p:nvPr/>
        </p:nvSpPr>
        <p:spPr>
          <a:xfrm>
            <a:off x="2554844" y="4599909"/>
            <a:ext cx="108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 2</a:t>
            </a:r>
          </a:p>
        </p:txBody>
      </p:sp>
      <p:grpSp>
        <p:nvGrpSpPr>
          <p:cNvPr id="96" name="Grupp 95"/>
          <p:cNvGrpSpPr/>
          <p:nvPr/>
        </p:nvGrpSpPr>
        <p:grpSpPr>
          <a:xfrm>
            <a:off x="1572475" y="5312015"/>
            <a:ext cx="856012" cy="633631"/>
            <a:chOff x="1139133" y="4490814"/>
            <a:chExt cx="856012" cy="633631"/>
          </a:xfrm>
        </p:grpSpPr>
        <p:grpSp>
          <p:nvGrpSpPr>
            <p:cNvPr id="97" name="Grupp 96"/>
            <p:cNvGrpSpPr/>
            <p:nvPr/>
          </p:nvGrpSpPr>
          <p:grpSpPr>
            <a:xfrm>
              <a:off x="1139133" y="4490814"/>
              <a:ext cx="609003" cy="633631"/>
              <a:chOff x="1207075" y="1117791"/>
              <a:chExt cx="609003" cy="633631"/>
            </a:xfrm>
          </p:grpSpPr>
          <p:grpSp>
            <p:nvGrpSpPr>
              <p:cNvPr id="102" name="Grupp 101"/>
              <p:cNvGrpSpPr/>
              <p:nvPr/>
            </p:nvGrpSpPr>
            <p:grpSpPr>
              <a:xfrm>
                <a:off x="1207075" y="1117791"/>
                <a:ext cx="421029" cy="633631"/>
                <a:chOff x="3857773" y="1884530"/>
                <a:chExt cx="421029" cy="633631"/>
              </a:xfrm>
            </p:grpSpPr>
            <p:sp>
              <p:nvSpPr>
                <p:cNvPr id="104" name="textruta 103"/>
                <p:cNvSpPr txBox="1"/>
                <p:nvPr/>
              </p:nvSpPr>
              <p:spPr>
                <a:xfrm>
                  <a:off x="3857773" y="1884530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28</a:t>
                  </a:r>
                </a:p>
              </p:txBody>
            </p:sp>
            <p:sp>
              <p:nvSpPr>
                <p:cNvPr id="105" name="textruta 104"/>
                <p:cNvSpPr txBox="1"/>
                <p:nvPr/>
              </p:nvSpPr>
              <p:spPr>
                <a:xfrm>
                  <a:off x="3860148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32</a:t>
                  </a:r>
                </a:p>
              </p:txBody>
            </p:sp>
            <p:cxnSp>
              <p:nvCxnSpPr>
                <p:cNvPr id="106" name="Rak 105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textruta 102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98" name="Grupp 97"/>
            <p:cNvGrpSpPr/>
            <p:nvPr/>
          </p:nvGrpSpPr>
          <p:grpSpPr>
            <a:xfrm>
              <a:off x="1692942" y="4500128"/>
              <a:ext cx="302203" cy="624317"/>
              <a:chOff x="3910286" y="1893844"/>
              <a:chExt cx="302203" cy="624317"/>
            </a:xfrm>
          </p:grpSpPr>
          <p:sp>
            <p:nvSpPr>
              <p:cNvPr id="99" name="textruta 98"/>
              <p:cNvSpPr txBox="1"/>
              <p:nvPr/>
            </p:nvSpPr>
            <p:spPr>
              <a:xfrm>
                <a:off x="3910286" y="189384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7</a:t>
                </a:r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?</a:t>
                </a:r>
              </a:p>
            </p:txBody>
          </p:sp>
          <p:cxnSp>
            <p:nvCxnSpPr>
              <p:cNvPr id="101" name="Rak 100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textruta 106"/>
          <p:cNvSpPr txBox="1"/>
          <p:nvPr/>
        </p:nvSpPr>
        <p:spPr>
          <a:xfrm>
            <a:off x="2554844" y="5391648"/>
            <a:ext cx="108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 8</a:t>
            </a:r>
          </a:p>
        </p:txBody>
      </p:sp>
      <p:grpSp>
        <p:nvGrpSpPr>
          <p:cNvPr id="108" name="Grupp 107"/>
          <p:cNvGrpSpPr/>
          <p:nvPr/>
        </p:nvGrpSpPr>
        <p:grpSpPr>
          <a:xfrm>
            <a:off x="5211209" y="4491982"/>
            <a:ext cx="857426" cy="632463"/>
            <a:chOff x="1139133" y="4491982"/>
            <a:chExt cx="857426" cy="632463"/>
          </a:xfrm>
        </p:grpSpPr>
        <p:grpSp>
          <p:nvGrpSpPr>
            <p:cNvPr id="109" name="Grupp 108"/>
            <p:cNvGrpSpPr/>
            <p:nvPr/>
          </p:nvGrpSpPr>
          <p:grpSpPr>
            <a:xfrm>
              <a:off x="1139133" y="4491982"/>
              <a:ext cx="609003" cy="632463"/>
              <a:chOff x="1207075" y="1118959"/>
              <a:chExt cx="609003" cy="632463"/>
            </a:xfrm>
          </p:grpSpPr>
          <p:grpSp>
            <p:nvGrpSpPr>
              <p:cNvPr id="114" name="Grupp 113"/>
              <p:cNvGrpSpPr/>
              <p:nvPr/>
            </p:nvGrpSpPr>
            <p:grpSpPr>
              <a:xfrm>
                <a:off x="1207075" y="1118959"/>
                <a:ext cx="418654" cy="632463"/>
                <a:chOff x="3857773" y="1885698"/>
                <a:chExt cx="418654" cy="632463"/>
              </a:xfrm>
            </p:grpSpPr>
            <p:sp>
              <p:nvSpPr>
                <p:cNvPr id="116" name="textruta 115"/>
                <p:cNvSpPr txBox="1"/>
                <p:nvPr/>
              </p:nvSpPr>
              <p:spPr>
                <a:xfrm>
                  <a:off x="3908872" y="1885698"/>
                  <a:ext cx="291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?</a:t>
                  </a:r>
                </a:p>
              </p:txBody>
            </p:sp>
            <p:sp>
              <p:nvSpPr>
                <p:cNvPr id="117" name="textruta 116"/>
                <p:cNvSpPr txBox="1"/>
                <p:nvPr/>
              </p:nvSpPr>
              <p:spPr>
                <a:xfrm>
                  <a:off x="3857773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54</a:t>
                  </a:r>
                </a:p>
              </p:txBody>
            </p:sp>
            <p:cxnSp>
              <p:nvCxnSpPr>
                <p:cNvPr id="118" name="Rak 117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textruta 114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110" name="Grupp 109"/>
            <p:cNvGrpSpPr/>
            <p:nvPr/>
          </p:nvGrpSpPr>
          <p:grpSpPr>
            <a:xfrm>
              <a:off x="1692942" y="4495587"/>
              <a:ext cx="303617" cy="628858"/>
              <a:chOff x="3910286" y="1889303"/>
              <a:chExt cx="303617" cy="628858"/>
            </a:xfrm>
          </p:grpSpPr>
          <p:sp>
            <p:nvSpPr>
              <p:cNvPr id="111" name="textruta 110"/>
              <p:cNvSpPr txBox="1"/>
              <p:nvPr/>
            </p:nvSpPr>
            <p:spPr>
              <a:xfrm>
                <a:off x="3912243" y="188930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sp>
            <p:nvSpPr>
              <p:cNvPr id="112" name="textruta 111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113" name="Rak 112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textruta 118"/>
          <p:cNvSpPr txBox="1"/>
          <p:nvPr/>
        </p:nvSpPr>
        <p:spPr>
          <a:xfrm>
            <a:off x="6177075" y="4595309"/>
            <a:ext cx="140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 27</a:t>
            </a:r>
          </a:p>
        </p:txBody>
      </p:sp>
      <p:grpSp>
        <p:nvGrpSpPr>
          <p:cNvPr id="120" name="Grupp 119"/>
          <p:cNvGrpSpPr/>
          <p:nvPr/>
        </p:nvGrpSpPr>
        <p:grpSpPr>
          <a:xfrm>
            <a:off x="5264678" y="5312015"/>
            <a:ext cx="856012" cy="633631"/>
            <a:chOff x="1139133" y="4490814"/>
            <a:chExt cx="856012" cy="633631"/>
          </a:xfrm>
        </p:grpSpPr>
        <p:grpSp>
          <p:nvGrpSpPr>
            <p:cNvPr id="121" name="Grupp 120"/>
            <p:cNvGrpSpPr/>
            <p:nvPr/>
          </p:nvGrpSpPr>
          <p:grpSpPr>
            <a:xfrm>
              <a:off x="1139133" y="4490814"/>
              <a:ext cx="609003" cy="633631"/>
              <a:chOff x="1207075" y="1117791"/>
              <a:chExt cx="609003" cy="633631"/>
            </a:xfrm>
          </p:grpSpPr>
          <p:grpSp>
            <p:nvGrpSpPr>
              <p:cNvPr id="126" name="Grupp 125"/>
              <p:cNvGrpSpPr/>
              <p:nvPr/>
            </p:nvGrpSpPr>
            <p:grpSpPr>
              <a:xfrm>
                <a:off x="1207075" y="1117791"/>
                <a:ext cx="418654" cy="633631"/>
                <a:chOff x="3857773" y="1884530"/>
                <a:chExt cx="418654" cy="633631"/>
              </a:xfrm>
            </p:grpSpPr>
            <p:sp>
              <p:nvSpPr>
                <p:cNvPr id="128" name="textruta 127"/>
                <p:cNvSpPr txBox="1"/>
                <p:nvPr/>
              </p:nvSpPr>
              <p:spPr>
                <a:xfrm>
                  <a:off x="3857773" y="1884530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14</a:t>
                  </a:r>
                </a:p>
              </p:txBody>
            </p:sp>
            <p:sp>
              <p:nvSpPr>
                <p:cNvPr id="129" name="textruta 128"/>
                <p:cNvSpPr txBox="1"/>
                <p:nvPr/>
              </p:nvSpPr>
              <p:spPr>
                <a:xfrm>
                  <a:off x="3857773" y="2148829"/>
                  <a:ext cx="3438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 ?</a:t>
                  </a:r>
                </a:p>
              </p:txBody>
            </p:sp>
            <p:cxnSp>
              <p:nvCxnSpPr>
                <p:cNvPr id="130" name="Rak 129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textruta 126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122" name="Grupp 121"/>
            <p:cNvGrpSpPr/>
            <p:nvPr/>
          </p:nvGrpSpPr>
          <p:grpSpPr>
            <a:xfrm>
              <a:off x="1692942" y="4490814"/>
              <a:ext cx="302203" cy="633631"/>
              <a:chOff x="3910286" y="1884530"/>
              <a:chExt cx="302203" cy="633631"/>
            </a:xfrm>
          </p:grpSpPr>
          <p:sp>
            <p:nvSpPr>
              <p:cNvPr id="123" name="textruta 122"/>
              <p:cNvSpPr txBox="1"/>
              <p:nvPr/>
            </p:nvSpPr>
            <p:spPr>
              <a:xfrm>
                <a:off x="3910286" y="188453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124" name="textruta 123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7</a:t>
                </a:r>
              </a:p>
            </p:txBody>
          </p:sp>
          <p:cxnSp>
            <p:nvCxnSpPr>
              <p:cNvPr id="125" name="Rak 124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extruta 130"/>
          <p:cNvSpPr txBox="1"/>
          <p:nvPr/>
        </p:nvSpPr>
        <p:spPr>
          <a:xfrm>
            <a:off x="6253645" y="5396639"/>
            <a:ext cx="140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 49</a:t>
            </a:r>
          </a:p>
        </p:txBody>
      </p:sp>
      <p:grpSp>
        <p:nvGrpSpPr>
          <p:cNvPr id="132" name="Grupp 131"/>
          <p:cNvGrpSpPr/>
          <p:nvPr/>
        </p:nvGrpSpPr>
        <p:grpSpPr>
          <a:xfrm>
            <a:off x="6991369" y="1019880"/>
            <a:ext cx="364202" cy="629690"/>
            <a:chOff x="3882320" y="1888471"/>
            <a:chExt cx="364202" cy="629690"/>
          </a:xfrm>
        </p:grpSpPr>
        <p:sp>
          <p:nvSpPr>
            <p:cNvPr id="133" name="textruta 132"/>
            <p:cNvSpPr txBox="1"/>
            <p:nvPr/>
          </p:nvSpPr>
          <p:spPr>
            <a:xfrm>
              <a:off x="3908106" y="1888471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4</a:t>
              </a:r>
            </a:p>
          </p:txBody>
        </p:sp>
        <p:sp>
          <p:nvSpPr>
            <p:cNvPr id="134" name="textruta 133"/>
            <p:cNvSpPr txBox="1"/>
            <p:nvPr/>
          </p:nvSpPr>
          <p:spPr>
            <a:xfrm>
              <a:off x="3882320" y="21488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7</a:t>
              </a:r>
            </a:p>
          </p:txBody>
        </p:sp>
        <p:cxnSp>
          <p:nvCxnSpPr>
            <p:cNvPr id="135" name="Rak 134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16"/>
          <p:cNvGrpSpPr/>
          <p:nvPr/>
        </p:nvGrpSpPr>
        <p:grpSpPr>
          <a:xfrm>
            <a:off x="6207959" y="1041449"/>
            <a:ext cx="836687" cy="621349"/>
            <a:chOff x="6207959" y="1041449"/>
            <a:chExt cx="836687" cy="621349"/>
          </a:xfrm>
        </p:grpSpPr>
        <p:grpSp>
          <p:nvGrpSpPr>
            <p:cNvPr id="49" name="Grupp 48"/>
            <p:cNvGrpSpPr/>
            <p:nvPr/>
          </p:nvGrpSpPr>
          <p:grpSpPr>
            <a:xfrm>
              <a:off x="6207959" y="1041449"/>
              <a:ext cx="725593" cy="621349"/>
              <a:chOff x="3882320" y="1896812"/>
              <a:chExt cx="725593" cy="621349"/>
            </a:xfrm>
          </p:grpSpPr>
          <p:sp>
            <p:nvSpPr>
              <p:cNvPr id="50" name="textruta 49"/>
              <p:cNvSpPr txBox="1"/>
              <p:nvPr/>
            </p:nvSpPr>
            <p:spPr>
              <a:xfrm>
                <a:off x="3910286" y="1896812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16/4</a:t>
                </a:r>
              </a:p>
            </p:txBody>
          </p:sp>
          <p:sp>
            <p:nvSpPr>
              <p:cNvPr id="51" name="textruta 50"/>
              <p:cNvSpPr txBox="1"/>
              <p:nvPr/>
            </p:nvSpPr>
            <p:spPr>
              <a:xfrm>
                <a:off x="3882320" y="2148829"/>
                <a:ext cx="70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28/4</a:t>
                </a:r>
              </a:p>
            </p:txBody>
          </p:sp>
          <p:cxnSp>
            <p:nvCxnSpPr>
              <p:cNvPr id="52" name="Rak 51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ruta 15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36" name="Grupp 135"/>
          <p:cNvGrpSpPr/>
          <p:nvPr/>
        </p:nvGrpSpPr>
        <p:grpSpPr>
          <a:xfrm>
            <a:off x="6196289" y="1886101"/>
            <a:ext cx="836687" cy="627554"/>
            <a:chOff x="6207959" y="1035244"/>
            <a:chExt cx="836687" cy="627554"/>
          </a:xfrm>
        </p:grpSpPr>
        <p:grpSp>
          <p:nvGrpSpPr>
            <p:cNvPr id="137" name="Grupp 136"/>
            <p:cNvGrpSpPr/>
            <p:nvPr/>
          </p:nvGrpSpPr>
          <p:grpSpPr>
            <a:xfrm>
              <a:off x="6207959" y="1035244"/>
              <a:ext cx="764065" cy="627554"/>
              <a:chOff x="3882320" y="1890607"/>
              <a:chExt cx="764065" cy="627554"/>
            </a:xfrm>
          </p:grpSpPr>
          <p:sp>
            <p:nvSpPr>
              <p:cNvPr id="139" name="textruta 138"/>
              <p:cNvSpPr txBox="1"/>
              <p:nvPr/>
            </p:nvSpPr>
            <p:spPr>
              <a:xfrm>
                <a:off x="3910286" y="1890607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35/5</a:t>
                </a:r>
              </a:p>
            </p:txBody>
          </p:sp>
          <p:sp>
            <p:nvSpPr>
              <p:cNvPr id="140" name="textruta 139"/>
              <p:cNvSpPr txBox="1"/>
              <p:nvPr/>
            </p:nvSpPr>
            <p:spPr>
              <a:xfrm>
                <a:off x="3882320" y="2148829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55/5</a:t>
                </a:r>
              </a:p>
            </p:txBody>
          </p:sp>
          <p:cxnSp>
            <p:nvCxnSpPr>
              <p:cNvPr id="141" name="Rak 140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ruta 137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42" name="Grupp 141"/>
          <p:cNvGrpSpPr/>
          <p:nvPr/>
        </p:nvGrpSpPr>
        <p:grpSpPr>
          <a:xfrm>
            <a:off x="6181670" y="2603297"/>
            <a:ext cx="919138" cy="630173"/>
            <a:chOff x="6125508" y="1032625"/>
            <a:chExt cx="919138" cy="630173"/>
          </a:xfrm>
        </p:grpSpPr>
        <p:grpSp>
          <p:nvGrpSpPr>
            <p:cNvPr id="143" name="Grupp 142"/>
            <p:cNvGrpSpPr/>
            <p:nvPr/>
          </p:nvGrpSpPr>
          <p:grpSpPr>
            <a:xfrm>
              <a:off x="6125508" y="1032625"/>
              <a:ext cx="864339" cy="630173"/>
              <a:chOff x="3799869" y="1887988"/>
              <a:chExt cx="864339" cy="630173"/>
            </a:xfrm>
          </p:grpSpPr>
          <p:sp>
            <p:nvSpPr>
              <p:cNvPr id="145" name="textruta 144"/>
              <p:cNvSpPr txBox="1"/>
              <p:nvPr/>
            </p:nvSpPr>
            <p:spPr>
              <a:xfrm>
                <a:off x="3910200" y="1887988"/>
                <a:ext cx="72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78/2</a:t>
                </a:r>
              </a:p>
            </p:txBody>
          </p:sp>
          <p:sp>
            <p:nvSpPr>
              <p:cNvPr id="146" name="textruta 145"/>
              <p:cNvSpPr txBox="1"/>
              <p:nvPr/>
            </p:nvSpPr>
            <p:spPr>
              <a:xfrm>
                <a:off x="3799869" y="2148829"/>
                <a:ext cx="864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126/2</a:t>
                </a:r>
              </a:p>
            </p:txBody>
          </p:sp>
          <p:cxnSp>
            <p:nvCxnSpPr>
              <p:cNvPr id="147" name="Rak 146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ruta 143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48" name="Grupp 147"/>
          <p:cNvGrpSpPr/>
          <p:nvPr/>
        </p:nvGrpSpPr>
        <p:grpSpPr>
          <a:xfrm>
            <a:off x="7096016" y="2605314"/>
            <a:ext cx="836687" cy="633574"/>
            <a:chOff x="6207959" y="1029224"/>
            <a:chExt cx="836687" cy="633574"/>
          </a:xfrm>
        </p:grpSpPr>
        <p:grpSp>
          <p:nvGrpSpPr>
            <p:cNvPr id="149" name="Grupp 148"/>
            <p:cNvGrpSpPr/>
            <p:nvPr/>
          </p:nvGrpSpPr>
          <p:grpSpPr>
            <a:xfrm>
              <a:off x="6207959" y="1029224"/>
              <a:ext cx="736099" cy="633574"/>
              <a:chOff x="3882320" y="1884587"/>
              <a:chExt cx="736099" cy="633574"/>
            </a:xfrm>
          </p:grpSpPr>
          <p:sp>
            <p:nvSpPr>
              <p:cNvPr id="151" name="textruta 150"/>
              <p:cNvSpPr txBox="1"/>
              <p:nvPr/>
            </p:nvSpPr>
            <p:spPr>
              <a:xfrm>
                <a:off x="3910286" y="1884587"/>
                <a:ext cx="68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39/3</a:t>
                </a:r>
              </a:p>
            </p:txBody>
          </p:sp>
          <p:sp>
            <p:nvSpPr>
              <p:cNvPr id="152" name="textruta 151"/>
              <p:cNvSpPr txBox="1"/>
              <p:nvPr/>
            </p:nvSpPr>
            <p:spPr>
              <a:xfrm>
                <a:off x="3882320" y="2148829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63/3</a:t>
                </a:r>
              </a:p>
            </p:txBody>
          </p:sp>
          <p:cxnSp>
            <p:nvCxnSpPr>
              <p:cNvPr id="153" name="Rak 152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ruta 149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54" name="Grupp 153">
            <a:extLst>
              <a:ext uri="{FF2B5EF4-FFF2-40B4-BE49-F238E27FC236}">
                <a16:creationId xmlns:a16="http://schemas.microsoft.com/office/drawing/2014/main" id="{5E304367-E2E7-6847-97CD-C35BA7023BFF}"/>
              </a:ext>
            </a:extLst>
          </p:cNvPr>
          <p:cNvGrpSpPr/>
          <p:nvPr/>
        </p:nvGrpSpPr>
        <p:grpSpPr>
          <a:xfrm>
            <a:off x="1760993" y="1138256"/>
            <a:ext cx="836687" cy="621349"/>
            <a:chOff x="6207959" y="1041449"/>
            <a:chExt cx="836687" cy="621349"/>
          </a:xfrm>
        </p:grpSpPr>
        <p:grpSp>
          <p:nvGrpSpPr>
            <p:cNvPr id="155" name="Grupp 154">
              <a:extLst>
                <a:ext uri="{FF2B5EF4-FFF2-40B4-BE49-F238E27FC236}">
                  <a16:creationId xmlns:a16="http://schemas.microsoft.com/office/drawing/2014/main" id="{E0AFF981-95E9-D44B-9618-F32ACC490060}"/>
                </a:ext>
              </a:extLst>
            </p:cNvPr>
            <p:cNvGrpSpPr/>
            <p:nvPr/>
          </p:nvGrpSpPr>
          <p:grpSpPr>
            <a:xfrm>
              <a:off x="6207959" y="1041449"/>
              <a:ext cx="605591" cy="621349"/>
              <a:chOff x="3882320" y="1896812"/>
              <a:chExt cx="605591" cy="621349"/>
            </a:xfrm>
          </p:grpSpPr>
          <p:sp>
            <p:nvSpPr>
              <p:cNvPr id="157" name="textruta 156">
                <a:extLst>
                  <a:ext uri="{FF2B5EF4-FFF2-40B4-BE49-F238E27FC236}">
                    <a16:creationId xmlns:a16="http://schemas.microsoft.com/office/drawing/2014/main" id="{19CE6156-B2D1-2247-B80F-31ED609BFDC1}"/>
                  </a:ext>
                </a:extLst>
              </p:cNvPr>
              <p:cNvSpPr txBox="1"/>
              <p:nvPr/>
            </p:nvSpPr>
            <p:spPr>
              <a:xfrm>
                <a:off x="3910286" y="1896812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6/2</a:t>
                </a:r>
              </a:p>
            </p:txBody>
          </p:sp>
          <p:sp>
            <p:nvSpPr>
              <p:cNvPr id="158" name="textruta 157">
                <a:extLst>
                  <a:ext uri="{FF2B5EF4-FFF2-40B4-BE49-F238E27FC236}">
                    <a16:creationId xmlns:a16="http://schemas.microsoft.com/office/drawing/2014/main" id="{21817A29-E0AA-1942-AFA2-2BC21117EB27}"/>
                  </a:ext>
                </a:extLst>
              </p:cNvPr>
              <p:cNvSpPr txBox="1"/>
              <p:nvPr/>
            </p:nvSpPr>
            <p:spPr>
              <a:xfrm>
                <a:off x="3882320" y="2148829"/>
                <a:ext cx="558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8/2</a:t>
                </a:r>
              </a:p>
            </p:txBody>
          </p:sp>
          <p:cxnSp>
            <p:nvCxnSpPr>
              <p:cNvPr id="159" name="Rak 158">
                <a:extLst>
                  <a:ext uri="{FF2B5EF4-FFF2-40B4-BE49-F238E27FC236}">
                    <a16:creationId xmlns:a16="http://schemas.microsoft.com/office/drawing/2014/main" id="{6E2EE017-9C3A-0A45-B91D-3E9B514C3A72}"/>
                  </a:ext>
                </a:extLst>
              </p:cNvPr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textruta 155">
              <a:extLst>
                <a:ext uri="{FF2B5EF4-FFF2-40B4-BE49-F238E27FC236}">
                  <a16:creationId xmlns:a16="http://schemas.microsoft.com/office/drawing/2014/main" id="{6E5CF48B-3EE9-B748-AB6E-EDD852B30A4B}"/>
                </a:ext>
              </a:extLst>
            </p:cNvPr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60" name="Grupp 159">
            <a:extLst>
              <a:ext uri="{FF2B5EF4-FFF2-40B4-BE49-F238E27FC236}">
                <a16:creationId xmlns:a16="http://schemas.microsoft.com/office/drawing/2014/main" id="{A677EE1B-EA8C-3348-B27D-B5F07C189C8F}"/>
              </a:ext>
            </a:extLst>
          </p:cNvPr>
          <p:cNvGrpSpPr/>
          <p:nvPr/>
        </p:nvGrpSpPr>
        <p:grpSpPr>
          <a:xfrm>
            <a:off x="1739037" y="1898677"/>
            <a:ext cx="836687" cy="621349"/>
            <a:chOff x="6207959" y="1041449"/>
            <a:chExt cx="836687" cy="621349"/>
          </a:xfrm>
        </p:grpSpPr>
        <p:grpSp>
          <p:nvGrpSpPr>
            <p:cNvPr id="161" name="Grupp 160">
              <a:extLst>
                <a:ext uri="{FF2B5EF4-FFF2-40B4-BE49-F238E27FC236}">
                  <a16:creationId xmlns:a16="http://schemas.microsoft.com/office/drawing/2014/main" id="{85F09DE5-6AC0-2544-807F-2C1F7018F318}"/>
                </a:ext>
              </a:extLst>
            </p:cNvPr>
            <p:cNvGrpSpPr/>
            <p:nvPr/>
          </p:nvGrpSpPr>
          <p:grpSpPr>
            <a:xfrm>
              <a:off x="6207959" y="1041449"/>
              <a:ext cx="730402" cy="621349"/>
              <a:chOff x="3882320" y="1896812"/>
              <a:chExt cx="730402" cy="621349"/>
            </a:xfrm>
          </p:grpSpPr>
          <p:sp>
            <p:nvSpPr>
              <p:cNvPr id="163" name="textruta 162">
                <a:extLst>
                  <a:ext uri="{FF2B5EF4-FFF2-40B4-BE49-F238E27FC236}">
                    <a16:creationId xmlns:a16="http://schemas.microsoft.com/office/drawing/2014/main" id="{9B12D0CC-E70E-A64E-80DE-F6A4032F5B3D}"/>
                  </a:ext>
                </a:extLst>
              </p:cNvPr>
              <p:cNvSpPr txBox="1"/>
              <p:nvPr/>
            </p:nvSpPr>
            <p:spPr>
              <a:xfrm>
                <a:off x="3910286" y="1896812"/>
                <a:ext cx="702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28/2</a:t>
                </a:r>
              </a:p>
            </p:txBody>
          </p:sp>
          <p:sp>
            <p:nvSpPr>
              <p:cNvPr id="164" name="textruta 163">
                <a:extLst>
                  <a:ext uri="{FF2B5EF4-FFF2-40B4-BE49-F238E27FC236}">
                    <a16:creationId xmlns:a16="http://schemas.microsoft.com/office/drawing/2014/main" id="{64E01A61-ADB4-DD4F-BCDD-E47FF60F6A88}"/>
                  </a:ext>
                </a:extLst>
              </p:cNvPr>
              <p:cNvSpPr txBox="1"/>
              <p:nvPr/>
            </p:nvSpPr>
            <p:spPr>
              <a:xfrm>
                <a:off x="3882320" y="2148829"/>
                <a:ext cx="716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42/2</a:t>
                </a:r>
              </a:p>
            </p:txBody>
          </p:sp>
          <p:cxnSp>
            <p:nvCxnSpPr>
              <p:cNvPr id="165" name="Rak 164">
                <a:extLst>
                  <a:ext uri="{FF2B5EF4-FFF2-40B4-BE49-F238E27FC236}">
                    <a16:creationId xmlns:a16="http://schemas.microsoft.com/office/drawing/2014/main" id="{D09CA5D4-D6D1-0E49-88A4-0E9DAB1AAE52}"/>
                  </a:ext>
                </a:extLst>
              </p:cNvPr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textruta 161">
              <a:extLst>
                <a:ext uri="{FF2B5EF4-FFF2-40B4-BE49-F238E27FC236}">
                  <a16:creationId xmlns:a16="http://schemas.microsoft.com/office/drawing/2014/main" id="{E960D583-695E-FD40-AFC8-9C6D8E3ADA3B}"/>
                </a:ext>
              </a:extLst>
            </p:cNvPr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166" name="Grupp 165">
            <a:extLst>
              <a:ext uri="{FF2B5EF4-FFF2-40B4-BE49-F238E27FC236}">
                <a16:creationId xmlns:a16="http://schemas.microsoft.com/office/drawing/2014/main" id="{BFB76BB4-F45A-9943-B673-F935F2691AD2}"/>
              </a:ext>
            </a:extLst>
          </p:cNvPr>
          <p:cNvGrpSpPr/>
          <p:nvPr/>
        </p:nvGrpSpPr>
        <p:grpSpPr>
          <a:xfrm>
            <a:off x="1787699" y="2601291"/>
            <a:ext cx="836687" cy="621349"/>
            <a:chOff x="6207959" y="1041449"/>
            <a:chExt cx="836687" cy="621349"/>
          </a:xfrm>
        </p:grpSpPr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3C1C0143-1B82-A745-8533-57D2720C59F3}"/>
                </a:ext>
              </a:extLst>
            </p:cNvPr>
            <p:cNvGrpSpPr/>
            <p:nvPr/>
          </p:nvGrpSpPr>
          <p:grpSpPr>
            <a:xfrm>
              <a:off x="6207959" y="1041449"/>
              <a:ext cx="725593" cy="621349"/>
              <a:chOff x="3882320" y="1896812"/>
              <a:chExt cx="725593" cy="621349"/>
            </a:xfrm>
          </p:grpSpPr>
          <p:sp>
            <p:nvSpPr>
              <p:cNvPr id="169" name="textruta 168">
                <a:extLst>
                  <a:ext uri="{FF2B5EF4-FFF2-40B4-BE49-F238E27FC236}">
                    <a16:creationId xmlns:a16="http://schemas.microsoft.com/office/drawing/2014/main" id="{BD891B49-2F45-4347-AEDF-3FC8618C920F}"/>
                  </a:ext>
                </a:extLst>
              </p:cNvPr>
              <p:cNvSpPr txBox="1"/>
              <p:nvPr/>
            </p:nvSpPr>
            <p:spPr>
              <a:xfrm>
                <a:off x="3910286" y="1896812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16/2</a:t>
                </a:r>
              </a:p>
            </p:txBody>
          </p:sp>
          <p:sp>
            <p:nvSpPr>
              <p:cNvPr id="170" name="textruta 169">
                <a:extLst>
                  <a:ext uri="{FF2B5EF4-FFF2-40B4-BE49-F238E27FC236}">
                    <a16:creationId xmlns:a16="http://schemas.microsoft.com/office/drawing/2014/main" id="{243CAE1E-FAB1-8442-AFFB-4D56B7102253}"/>
                  </a:ext>
                </a:extLst>
              </p:cNvPr>
              <p:cNvSpPr txBox="1"/>
              <p:nvPr/>
            </p:nvSpPr>
            <p:spPr>
              <a:xfrm>
                <a:off x="3882320" y="2148829"/>
                <a:ext cx="71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54/2</a:t>
                </a:r>
              </a:p>
            </p:txBody>
          </p:sp>
          <p:cxnSp>
            <p:nvCxnSpPr>
              <p:cNvPr id="171" name="Rak 170">
                <a:extLst>
                  <a:ext uri="{FF2B5EF4-FFF2-40B4-BE49-F238E27FC236}">
                    <a16:creationId xmlns:a16="http://schemas.microsoft.com/office/drawing/2014/main" id="{AB28822C-137C-4748-B15C-CE61DA1828A6}"/>
                  </a:ext>
                </a:extLst>
              </p:cNvPr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extruta 167">
              <a:extLst>
                <a:ext uri="{FF2B5EF4-FFF2-40B4-BE49-F238E27FC236}">
                  <a16:creationId xmlns:a16="http://schemas.microsoft.com/office/drawing/2014/main" id="{FEA47149-20EA-B749-AA8E-F61467CEB885}"/>
                </a:ext>
              </a:extLst>
            </p:cNvPr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593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80" grpId="0"/>
      <p:bldP spid="95" grpId="0"/>
      <p:bldP spid="107" grpId="0"/>
      <p:bldP spid="119" grpId="0"/>
      <p:bldP spid="13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246</Words>
  <Application>Microsoft Macintosh PowerPoint</Application>
  <PresentationFormat>Bildspel på skärmen (4:3)</PresentationFormat>
  <Paragraphs>121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28</cp:revision>
  <dcterms:created xsi:type="dcterms:W3CDTF">2017-04-14T14:35:34Z</dcterms:created>
  <dcterms:modified xsi:type="dcterms:W3CDTF">2021-10-21T14:24:46Z</dcterms:modified>
</cp:coreProperties>
</file>