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55" r:id="rId2"/>
    <p:sldId id="356" r:id="rId3"/>
    <p:sldId id="357" r:id="rId4"/>
    <p:sldId id="358" r:id="rId5"/>
    <p:sldId id="326" r:id="rId6"/>
    <p:sldId id="359" r:id="rId7"/>
    <p:sldId id="360" r:id="rId8"/>
    <p:sldId id="361" r:id="rId9"/>
    <p:sldId id="362" r:id="rId10"/>
    <p:sldId id="363" r:id="rId11"/>
    <p:sldId id="364" r:id="rId12"/>
    <p:sldId id="348" r:id="rId13"/>
    <p:sldId id="365" r:id="rId14"/>
    <p:sldId id="366" r:id="rId1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E02"/>
    <a:srgbClr val="8E2503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5" autoAdjust="0"/>
    <p:restoredTop sz="99052" autoAdjust="0"/>
  </p:normalViewPr>
  <p:slideViewPr>
    <p:cSldViewPr snapToGrid="0" snapToObjects="1">
      <p:cViewPr varScale="1">
        <p:scale>
          <a:sx n="128" d="100"/>
          <a:sy n="128" d="100"/>
        </p:scale>
        <p:origin x="18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10" Type="http://schemas.openxmlformats.org/officeDocument/2006/relationships/image" Target="../media/image12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4082122" y="919541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Tiondel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85" name="Bildobjekt 84">
            <a:extLst>
              <a:ext uri="{FF2B5EF4-FFF2-40B4-BE49-F238E27FC236}">
                <a16:creationId xmlns:a16="http://schemas.microsoft.com/office/drawing/2014/main" id="{16E7E775-1437-754D-940A-607C8510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91" y="1799397"/>
            <a:ext cx="7685322" cy="302774"/>
          </a:xfrm>
          <a:prstGeom prst="rect">
            <a:avLst/>
          </a:prstGeom>
        </p:spPr>
      </p:pic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393304" y="1375864"/>
            <a:ext cx="534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Linjalen är 1 m och är indelad i </a:t>
            </a:r>
            <a:r>
              <a:rPr lang="sv-SE" sz="2000" dirty="0">
                <a:solidFill>
                  <a:srgbClr val="C00000"/>
                </a:solidFill>
              </a:rPr>
              <a:t>10 lika stora </a:t>
            </a:r>
            <a:r>
              <a:rPr lang="sv-SE" sz="2000" dirty="0"/>
              <a:t>delar. 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B3B03CB-1A9D-4042-804D-307A0A0D43F4}"/>
              </a:ext>
            </a:extLst>
          </p:cNvPr>
          <p:cNvSpPr/>
          <p:nvPr/>
        </p:nvSpPr>
        <p:spPr>
          <a:xfrm>
            <a:off x="5504209" y="1389045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decimeter</a:t>
            </a:r>
            <a:r>
              <a:rPr lang="sv-SE" sz="2000" dirty="0"/>
              <a:t>.  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ED735214-8F54-834B-8A6D-A0F7316102CD}"/>
              </a:ext>
            </a:extLst>
          </p:cNvPr>
          <p:cNvGrpSpPr/>
          <p:nvPr/>
        </p:nvGrpSpPr>
        <p:grpSpPr>
          <a:xfrm>
            <a:off x="3994148" y="1863035"/>
            <a:ext cx="981976" cy="732973"/>
            <a:chOff x="3674370" y="3733007"/>
            <a:chExt cx="1238659" cy="1036684"/>
          </a:xfrm>
        </p:grpSpPr>
        <p:pic>
          <p:nvPicPr>
            <p:cNvPr id="89" name="Bildobjekt 88">
              <a:extLst>
                <a:ext uri="{FF2B5EF4-FFF2-40B4-BE49-F238E27FC236}">
                  <a16:creationId xmlns:a16="http://schemas.microsoft.com/office/drawing/2014/main" id="{2FA504B9-611E-CF4F-AE9C-71BB39B99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4370" y="4403479"/>
              <a:ext cx="1238659" cy="366212"/>
            </a:xfrm>
            <a:prstGeom prst="rect">
              <a:avLst/>
            </a:prstGeom>
          </p:spPr>
        </p:pic>
        <p:cxnSp>
          <p:nvCxnSpPr>
            <p:cNvPr id="90" name="Rak 89">
              <a:extLst>
                <a:ext uri="{FF2B5EF4-FFF2-40B4-BE49-F238E27FC236}">
                  <a16:creationId xmlns:a16="http://schemas.microsoft.com/office/drawing/2014/main" id="{6E834A3F-B745-374E-A04C-BD9ED51D9118}"/>
                </a:ext>
              </a:extLst>
            </p:cNvPr>
            <p:cNvCxnSpPr>
              <a:cxnSpLocks/>
            </p:cNvCxnSpPr>
            <p:nvPr/>
          </p:nvCxnSpPr>
          <p:spPr>
            <a:xfrm>
              <a:off x="4777020" y="3783712"/>
              <a:ext cx="136009" cy="69583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Rak 90">
              <a:extLst>
                <a:ext uri="{FF2B5EF4-FFF2-40B4-BE49-F238E27FC236}">
                  <a16:creationId xmlns:a16="http://schemas.microsoft.com/office/drawing/2014/main" id="{BDC9A38F-053C-CB44-ACBE-6FFDA08D9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4372" y="3733007"/>
              <a:ext cx="161684" cy="68236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Rektangel 91">
            <a:extLst>
              <a:ext uri="{FF2B5EF4-FFF2-40B4-BE49-F238E27FC236}">
                <a16:creationId xmlns:a16="http://schemas.microsoft.com/office/drawing/2014/main" id="{3237797E-AF8A-B34C-983B-DAAA2C831C55}"/>
              </a:ext>
            </a:extLst>
          </p:cNvPr>
          <p:cNvSpPr/>
          <p:nvPr/>
        </p:nvSpPr>
        <p:spPr>
          <a:xfrm>
            <a:off x="3259004" y="2277509"/>
            <a:ext cx="894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 dm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9E093010-5816-F84B-BFB9-D044B3C71233}"/>
              </a:ext>
            </a:extLst>
          </p:cNvPr>
          <p:cNvGrpSpPr/>
          <p:nvPr/>
        </p:nvGrpSpPr>
        <p:grpSpPr>
          <a:xfrm>
            <a:off x="2564504" y="2830299"/>
            <a:ext cx="4361262" cy="646929"/>
            <a:chOff x="3551263" y="4497747"/>
            <a:chExt cx="4361262" cy="646929"/>
          </a:xfrm>
        </p:grpSpPr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50CDF20E-C00B-2D48-86A0-05EDCE4A6FBA}"/>
                </a:ext>
              </a:extLst>
            </p:cNvPr>
            <p:cNvSpPr/>
            <p:nvPr/>
          </p:nvSpPr>
          <p:spPr>
            <a:xfrm>
              <a:off x="3551263" y="4568310"/>
              <a:ext cx="436126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1 decimeter är en </a:t>
              </a:r>
              <a:r>
                <a:rPr lang="sv-SE" sz="2000" i="1" dirty="0">
                  <a:solidFill>
                    <a:srgbClr val="C00000"/>
                  </a:solidFill>
                </a:rPr>
                <a:t>tiondels</a:t>
              </a:r>
              <a:r>
                <a:rPr lang="sv-SE" sz="2000" i="1" dirty="0"/>
                <a:t> </a:t>
              </a:r>
              <a:r>
                <a:rPr lang="sv-SE" sz="2000" dirty="0"/>
                <a:t>meter,      m.  </a:t>
              </a:r>
              <a:endParaRPr lang="sv-SE" dirty="0"/>
            </a:p>
          </p:txBody>
        </p:sp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BE78CD08-41B0-F74D-9D78-8697AA89854B}"/>
                </a:ext>
              </a:extLst>
            </p:cNvPr>
            <p:cNvGrpSpPr/>
            <p:nvPr/>
          </p:nvGrpSpPr>
          <p:grpSpPr>
            <a:xfrm>
              <a:off x="7026741" y="4497747"/>
              <a:ext cx="540104" cy="646929"/>
              <a:chOff x="7416923" y="2082124"/>
              <a:chExt cx="540104" cy="646929"/>
            </a:xfrm>
          </p:grpSpPr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CD674EC0-0A40-A847-A3B5-33F798832BDC}"/>
                  </a:ext>
                </a:extLst>
              </p:cNvPr>
              <p:cNvSpPr/>
              <p:nvPr/>
            </p:nvSpPr>
            <p:spPr>
              <a:xfrm>
                <a:off x="7487754" y="2082124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2CC8D775-4FA2-C941-B93C-CF4FA0647F01}"/>
                  </a:ext>
                </a:extLst>
              </p:cNvPr>
              <p:cNvSpPr/>
              <p:nvPr/>
            </p:nvSpPr>
            <p:spPr>
              <a:xfrm>
                <a:off x="7416923" y="2328943"/>
                <a:ext cx="476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C72F2D8B-381F-7B40-BC85-21BC48A1B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0392" y="2411506"/>
                <a:ext cx="22344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1716459" y="3284382"/>
            <a:ext cx="5671793" cy="716690"/>
            <a:chOff x="4842409" y="4489541"/>
            <a:chExt cx="5671793" cy="716690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4842409" y="4610002"/>
              <a:ext cx="5671793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När en </a:t>
              </a:r>
              <a:r>
                <a:rPr lang="sv-SE" sz="2000" dirty="0">
                  <a:solidFill>
                    <a:schemeClr val="tx1"/>
                  </a:solidFill>
                </a:rPr>
                <a:t>tiondel</a:t>
              </a:r>
              <a:r>
                <a:rPr lang="sv-SE" sz="2000" i="1" dirty="0">
                  <a:solidFill>
                    <a:srgbClr val="C00000"/>
                  </a:solidFill>
                </a:rPr>
                <a:t> </a:t>
              </a:r>
              <a:r>
                <a:rPr lang="sv-SE" sz="2000" dirty="0">
                  <a:solidFill>
                    <a:schemeClr val="tx1"/>
                  </a:solidFill>
                </a:rPr>
                <a:t>skrivs        så är det skrivet i </a:t>
              </a:r>
              <a:r>
                <a:rPr lang="sv-SE" sz="2000" i="1" dirty="0">
                  <a:solidFill>
                    <a:srgbClr val="C00000"/>
                  </a:solidFill>
                </a:rPr>
                <a:t>bråkform</a:t>
              </a:r>
              <a:r>
                <a:rPr lang="sv-SE" sz="2000" dirty="0">
                  <a:solidFill>
                    <a:schemeClr val="tx1"/>
                  </a:solidFill>
                </a:rPr>
                <a:t>. 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7026740" y="4489541"/>
              <a:ext cx="664415" cy="716690"/>
              <a:chOff x="7416922" y="2073918"/>
              <a:chExt cx="664415" cy="716690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496675" y="2073918"/>
                <a:ext cx="5846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416922" y="2328943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3592" y="2430424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13D81E6-C54F-194C-8FBF-3774120A893E}"/>
              </a:ext>
            </a:extLst>
          </p:cNvPr>
          <p:cNvSpPr/>
          <p:nvPr/>
        </p:nvSpPr>
        <p:spPr>
          <a:xfrm>
            <a:off x="1025639" y="3891587"/>
            <a:ext cx="768532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Men en </a:t>
            </a:r>
            <a:r>
              <a:rPr lang="sv-SE" sz="2000" dirty="0">
                <a:solidFill>
                  <a:schemeClr val="tx1"/>
                </a:solidFill>
              </a:rPr>
              <a:t>tiondel kan också skrivas </a:t>
            </a:r>
            <a:r>
              <a:rPr lang="sv-SE" sz="2400" dirty="0">
                <a:solidFill>
                  <a:srgbClr val="C00000"/>
                </a:solidFill>
              </a:rPr>
              <a:t>0,1</a:t>
            </a:r>
            <a:r>
              <a:rPr lang="sv-SE" sz="2000" dirty="0">
                <a:solidFill>
                  <a:schemeClr val="tx1"/>
                </a:solidFill>
              </a:rPr>
              <a:t>. Då är det skrivet i </a:t>
            </a:r>
            <a:r>
              <a:rPr lang="sv-SE" sz="2000" i="1" dirty="0">
                <a:solidFill>
                  <a:srgbClr val="C00000"/>
                </a:solidFill>
              </a:rPr>
              <a:t>decimalform</a:t>
            </a:r>
            <a:r>
              <a:rPr lang="sv-SE" sz="2000" dirty="0">
                <a:solidFill>
                  <a:schemeClr val="tx1"/>
                </a:solidFill>
              </a:rPr>
              <a:t>.  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0CB1DB8-FC23-684F-91FD-F44CF9633A45}"/>
              </a:ext>
            </a:extLst>
          </p:cNvPr>
          <p:cNvGrpSpPr/>
          <p:nvPr/>
        </p:nvGrpSpPr>
        <p:grpSpPr>
          <a:xfrm>
            <a:off x="2956452" y="4996251"/>
            <a:ext cx="2991702" cy="1015663"/>
            <a:chOff x="1195597" y="5700181"/>
            <a:chExt cx="2991702" cy="1015663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B888C80-3B3B-0043-A16D-49479239025A}"/>
                </a:ext>
              </a:extLst>
            </p:cNvPr>
            <p:cNvSpPr txBox="1"/>
            <p:nvPr/>
          </p:nvSpPr>
          <p:spPr>
            <a:xfrm>
              <a:off x="1195597" y="5700181"/>
              <a:ext cx="2991702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en tiondel </a:t>
              </a:r>
              <a:r>
                <a:rPr lang="sv-SE" sz="2000" dirty="0"/>
                <a:t>=        =</a:t>
              </a:r>
              <a:r>
                <a:rPr lang="sv-SE" sz="2400" dirty="0"/>
                <a:t> 0,1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9544B9DA-0201-2741-9178-222024AF9A2E}"/>
                </a:ext>
              </a:extLst>
            </p:cNvPr>
            <p:cNvSpPr/>
            <p:nvPr/>
          </p:nvSpPr>
          <p:spPr>
            <a:xfrm>
              <a:off x="2786547" y="5869760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2FDB8295-F3D1-7349-87C2-2DBDB1505ACB}"/>
                </a:ext>
              </a:extLst>
            </p:cNvPr>
            <p:cNvSpPr/>
            <p:nvPr/>
          </p:nvSpPr>
          <p:spPr>
            <a:xfrm>
              <a:off x="2706794" y="6124785"/>
              <a:ext cx="593853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  <p:cxnSp>
          <p:nvCxnSpPr>
            <p:cNvPr id="131" name="Rak 130">
              <a:extLst>
                <a:ext uri="{FF2B5EF4-FFF2-40B4-BE49-F238E27FC236}">
                  <a16:creationId xmlns:a16="http://schemas.microsoft.com/office/drawing/2014/main" id="{7265A797-E342-EF4B-A168-7D343EFF332C}"/>
                </a:ext>
              </a:extLst>
            </p:cNvPr>
            <p:cNvCxnSpPr>
              <a:cxnSpLocks/>
            </p:cNvCxnSpPr>
            <p:nvPr/>
          </p:nvCxnSpPr>
          <p:spPr>
            <a:xfrm>
              <a:off x="2803464" y="6226266"/>
              <a:ext cx="3046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5FF89CDF-36EF-AF4C-B441-76AA9AE1FA96}"/>
              </a:ext>
            </a:extLst>
          </p:cNvPr>
          <p:cNvGrpSpPr/>
          <p:nvPr/>
        </p:nvGrpSpPr>
        <p:grpSpPr>
          <a:xfrm>
            <a:off x="3675629" y="5768822"/>
            <a:ext cx="1065163" cy="769601"/>
            <a:chOff x="3938138" y="5747657"/>
            <a:chExt cx="1065163" cy="769601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7A33F03-6CC8-D841-9764-852D410DD3DD}"/>
                </a:ext>
              </a:extLst>
            </p:cNvPr>
            <p:cNvSpPr txBox="1"/>
            <p:nvPr/>
          </p:nvSpPr>
          <p:spPr>
            <a:xfrm>
              <a:off x="3938138" y="6147926"/>
              <a:ext cx="1065163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bråkform</a:t>
              </a:r>
            </a:p>
          </p:txBody>
        </p: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1F9D4871-40C9-5048-B31C-0D0A3686DD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4848" y="5747657"/>
              <a:ext cx="351233" cy="3920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FE4941A6-C7CE-9C42-AE86-4ED0E21DE21C}"/>
              </a:ext>
            </a:extLst>
          </p:cNvPr>
          <p:cNvGrpSpPr/>
          <p:nvPr/>
        </p:nvGrpSpPr>
        <p:grpSpPr>
          <a:xfrm>
            <a:off x="5000219" y="5678280"/>
            <a:ext cx="1404807" cy="865703"/>
            <a:chOff x="3938138" y="5651555"/>
            <a:chExt cx="1404807" cy="865703"/>
          </a:xfrm>
        </p:grpSpPr>
        <p:sp>
          <p:nvSpPr>
            <p:cNvPr id="133" name="textruta 132">
              <a:extLst>
                <a:ext uri="{FF2B5EF4-FFF2-40B4-BE49-F238E27FC236}">
                  <a16:creationId xmlns:a16="http://schemas.microsoft.com/office/drawing/2014/main" id="{274E6F56-AB26-C64F-B7EE-F54B8A0B4F33}"/>
                </a:ext>
              </a:extLst>
            </p:cNvPr>
            <p:cNvSpPr txBox="1"/>
            <p:nvPr/>
          </p:nvSpPr>
          <p:spPr>
            <a:xfrm>
              <a:off x="3938138" y="6147926"/>
              <a:ext cx="140480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decimalform</a:t>
              </a:r>
            </a:p>
          </p:txBody>
        </p:sp>
        <p:cxnSp>
          <p:nvCxnSpPr>
            <p:cNvPr id="134" name="Rak pil 133">
              <a:extLst>
                <a:ext uri="{FF2B5EF4-FFF2-40B4-BE49-F238E27FC236}">
                  <a16:creationId xmlns:a16="http://schemas.microsoft.com/office/drawing/2014/main" id="{87E50DB4-B844-7D40-A83C-5D4A6CDE70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5937" y="5651555"/>
              <a:ext cx="268911" cy="4881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71FB7A0D-F9D1-8241-8076-67F0C6B41AE8}"/>
              </a:ext>
            </a:extLst>
          </p:cNvPr>
          <p:cNvGrpSpPr/>
          <p:nvPr/>
        </p:nvGrpSpPr>
        <p:grpSpPr>
          <a:xfrm>
            <a:off x="5359062" y="4644830"/>
            <a:ext cx="1566704" cy="788292"/>
            <a:chOff x="3938138" y="6147926"/>
            <a:chExt cx="1566704" cy="788292"/>
          </a:xfrm>
        </p:grpSpPr>
        <p:sp>
          <p:nvSpPr>
            <p:cNvPr id="137" name="textruta 136">
              <a:extLst>
                <a:ext uri="{FF2B5EF4-FFF2-40B4-BE49-F238E27FC236}">
                  <a16:creationId xmlns:a16="http://schemas.microsoft.com/office/drawing/2014/main" id="{B1F8EB79-7AF4-F24A-B264-E76A8F97846D}"/>
                </a:ext>
              </a:extLst>
            </p:cNvPr>
            <p:cNvSpPr txBox="1"/>
            <p:nvPr/>
          </p:nvSpPr>
          <p:spPr>
            <a:xfrm>
              <a:off x="3938138" y="6147926"/>
              <a:ext cx="1566704" cy="36933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decimaltecken</a:t>
              </a:r>
            </a:p>
          </p:txBody>
        </p:sp>
        <p:cxnSp>
          <p:nvCxnSpPr>
            <p:cNvPr id="138" name="Rak pil 137">
              <a:extLst>
                <a:ext uri="{FF2B5EF4-FFF2-40B4-BE49-F238E27FC236}">
                  <a16:creationId xmlns:a16="http://schemas.microsoft.com/office/drawing/2014/main" id="{63B0D794-AA48-6C42-8409-0288ED61A9BB}"/>
                </a:ext>
              </a:extLst>
            </p:cNvPr>
            <p:cNvCxnSpPr>
              <a:cxnSpLocks/>
            </p:cNvCxnSpPr>
            <p:nvPr/>
          </p:nvCxnSpPr>
          <p:spPr>
            <a:xfrm>
              <a:off x="3938138" y="6517258"/>
              <a:ext cx="0" cy="4189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F64FDC0F-3751-B349-B6CE-C5C3FB1C40CD}"/>
              </a:ext>
            </a:extLst>
          </p:cNvPr>
          <p:cNvGrpSpPr/>
          <p:nvPr/>
        </p:nvGrpSpPr>
        <p:grpSpPr>
          <a:xfrm>
            <a:off x="5548262" y="5335666"/>
            <a:ext cx="1377504" cy="369332"/>
            <a:chOff x="3553352" y="6147926"/>
            <a:chExt cx="1377504" cy="369332"/>
          </a:xfrm>
        </p:grpSpPr>
        <p:sp>
          <p:nvSpPr>
            <p:cNvPr id="141" name="textruta 140">
              <a:extLst>
                <a:ext uri="{FF2B5EF4-FFF2-40B4-BE49-F238E27FC236}">
                  <a16:creationId xmlns:a16="http://schemas.microsoft.com/office/drawing/2014/main" id="{853E62A2-3D04-2448-97E9-998FFDBFDEE3}"/>
                </a:ext>
              </a:extLst>
            </p:cNvPr>
            <p:cNvSpPr txBox="1"/>
            <p:nvPr/>
          </p:nvSpPr>
          <p:spPr>
            <a:xfrm>
              <a:off x="3938138" y="6147926"/>
              <a:ext cx="992718" cy="36933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decimal</a:t>
              </a:r>
            </a:p>
          </p:txBody>
        </p:sp>
        <p:cxnSp>
          <p:nvCxnSpPr>
            <p:cNvPr id="142" name="Rak pil 141">
              <a:extLst>
                <a:ext uri="{FF2B5EF4-FFF2-40B4-BE49-F238E27FC236}">
                  <a16:creationId xmlns:a16="http://schemas.microsoft.com/office/drawing/2014/main" id="{7C7AF079-8236-294C-ACC3-4D2B630744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3352" y="6320016"/>
              <a:ext cx="38478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60788C27-92F5-B24D-AA39-422C9CA24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1.1	                          	      Bråkform och decimalform</a:t>
            </a:r>
          </a:p>
        </p:txBody>
      </p:sp>
    </p:spTree>
    <p:extLst>
      <p:ext uri="{BB962C8B-B14F-4D97-AF65-F5344CB8AC3E}">
        <p14:creationId xmlns:p14="http://schemas.microsoft.com/office/powerpoint/2010/main" val="21837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87" grpId="0"/>
      <p:bldP spid="92" grpId="0"/>
      <p:bldP spid="1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449436" y="164680"/>
            <a:ext cx="163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Femtedelar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556051" y="769460"/>
            <a:ext cx="4883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I den här kvadraten är två delar av tio gula.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5850499" y="2465380"/>
            <a:ext cx="2739033" cy="736196"/>
            <a:chOff x="5778825" y="4477238"/>
            <a:chExt cx="2739033" cy="736196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78825" y="4574788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/>
                <a:t>Alltså är </a:t>
              </a:r>
              <a:r>
                <a:rPr lang="sv-SE" sz="2000" dirty="0"/>
                <a:t>	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0,2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7098779" y="4477238"/>
              <a:ext cx="601118" cy="736196"/>
              <a:chOff x="7488961" y="2061615"/>
              <a:chExt cx="601118" cy="736196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488961" y="2061615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496226" y="2336146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356" y="2420775"/>
                <a:ext cx="212402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upp 144">
            <a:extLst>
              <a:ext uri="{FF2B5EF4-FFF2-40B4-BE49-F238E27FC236}">
                <a16:creationId xmlns:a16="http://schemas.microsoft.com/office/drawing/2014/main" id="{6B66E8EE-CEC2-4D4D-8B02-A18340D7A118}"/>
              </a:ext>
            </a:extLst>
          </p:cNvPr>
          <p:cNvGrpSpPr/>
          <p:nvPr/>
        </p:nvGrpSpPr>
        <p:grpSpPr>
          <a:xfrm>
            <a:off x="556051" y="1227438"/>
            <a:ext cx="4508141" cy="688101"/>
            <a:chOff x="4748717" y="4491913"/>
            <a:chExt cx="4508141" cy="688101"/>
          </a:xfrm>
        </p:grpSpPr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59ABA699-95DC-6A45-8F57-728C32C5666D}"/>
                </a:ext>
              </a:extLst>
            </p:cNvPr>
            <p:cNvSpPr/>
            <p:nvPr/>
          </p:nvSpPr>
          <p:spPr>
            <a:xfrm>
              <a:off x="4748717" y="4604032"/>
              <a:ext cx="4508141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     Två tiondelar = 	      = 0,2</a:t>
              </a:r>
              <a:endParaRPr lang="sv-SE" dirty="0"/>
            </a:p>
          </p:txBody>
        </p:sp>
        <p:grpSp>
          <p:nvGrpSpPr>
            <p:cNvPr id="147" name="Grupp 146">
              <a:extLst>
                <a:ext uri="{FF2B5EF4-FFF2-40B4-BE49-F238E27FC236}">
                  <a16:creationId xmlns:a16="http://schemas.microsoft.com/office/drawing/2014/main" id="{5406EBFE-A762-EA49-8672-FE3E89B7BBDA}"/>
                </a:ext>
              </a:extLst>
            </p:cNvPr>
            <p:cNvGrpSpPr/>
            <p:nvPr/>
          </p:nvGrpSpPr>
          <p:grpSpPr>
            <a:xfrm>
              <a:off x="7019122" y="4491913"/>
              <a:ext cx="691391" cy="688101"/>
              <a:chOff x="7409304" y="2076290"/>
              <a:chExt cx="691391" cy="688101"/>
            </a:xfrm>
          </p:grpSpPr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78CCDA8-2877-3A40-8EF7-4FD82A09AB58}"/>
                  </a:ext>
                </a:extLst>
              </p:cNvPr>
              <p:cNvSpPr/>
              <p:nvPr/>
            </p:nvSpPr>
            <p:spPr>
              <a:xfrm>
                <a:off x="7458961" y="2076290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77D697E4-2EC9-8B48-957A-A8BC98E3CA15}"/>
                  </a:ext>
                </a:extLst>
              </p:cNvPr>
              <p:cNvSpPr/>
              <p:nvPr/>
            </p:nvSpPr>
            <p:spPr>
              <a:xfrm>
                <a:off x="7409304" y="2364281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150" name="Rak 149">
                <a:extLst>
                  <a:ext uri="{FF2B5EF4-FFF2-40B4-BE49-F238E27FC236}">
                    <a16:creationId xmlns:a16="http://schemas.microsoft.com/office/drawing/2014/main" id="{E3D1675D-95F1-2548-AAE1-B046650B6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7754" y="2406031"/>
                <a:ext cx="2672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561997" y="1904475"/>
            <a:ext cx="3208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</a:t>
            </a:r>
            <a:r>
              <a:rPr lang="sv-SE" sz="2000" dirty="0">
                <a:solidFill>
                  <a:srgbClr val="C00000"/>
                </a:solidFill>
              </a:rPr>
              <a:t>en</a:t>
            </a:r>
            <a:r>
              <a:rPr lang="sv-SE" sz="2000" dirty="0"/>
              <a:t> </a:t>
            </a:r>
            <a:r>
              <a:rPr lang="sv-SE" sz="2000" i="1" dirty="0">
                <a:solidFill>
                  <a:srgbClr val="C00000"/>
                </a:solidFill>
              </a:rPr>
              <a:t>femtedel</a:t>
            </a:r>
            <a:r>
              <a:rPr lang="sv-SE" sz="2000" dirty="0"/>
              <a:t> av kvadraten är gul.</a:t>
            </a:r>
          </a:p>
        </p:txBody>
      </p:sp>
      <p:grpSp>
        <p:nvGrpSpPr>
          <p:cNvPr id="38" name="Grupp 37">
            <a:extLst>
              <a:ext uri="{FF2B5EF4-FFF2-40B4-BE49-F238E27FC236}">
                <a16:creationId xmlns:a16="http://schemas.microsoft.com/office/drawing/2014/main" id="{527B8708-32BC-4149-90FD-78CD2AA33B44}"/>
              </a:ext>
            </a:extLst>
          </p:cNvPr>
          <p:cNvGrpSpPr/>
          <p:nvPr/>
        </p:nvGrpSpPr>
        <p:grpSpPr>
          <a:xfrm>
            <a:off x="228304" y="3320959"/>
            <a:ext cx="4786122" cy="665335"/>
            <a:chOff x="95784" y="4979156"/>
            <a:chExt cx="4786122" cy="665335"/>
          </a:xfrm>
        </p:grpSpPr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E7E6F04B-0589-DA4F-9076-4FCCA8111BA2}"/>
                </a:ext>
              </a:extLst>
            </p:cNvPr>
            <p:cNvSpPr/>
            <p:nvPr/>
          </p:nvSpPr>
          <p:spPr>
            <a:xfrm>
              <a:off x="95784" y="5128644"/>
              <a:ext cx="478612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  Här är fyra delar gula, alltså        = 0,4.</a:t>
              </a:r>
              <a:endParaRPr lang="sv-SE" dirty="0"/>
            </a:p>
          </p:txBody>
        </p:sp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C9C85A42-11E4-794A-927D-661A5C877E53}"/>
                </a:ext>
              </a:extLst>
            </p:cNvPr>
            <p:cNvGrpSpPr/>
            <p:nvPr/>
          </p:nvGrpSpPr>
          <p:grpSpPr>
            <a:xfrm>
              <a:off x="3523149" y="4979156"/>
              <a:ext cx="691391" cy="665335"/>
              <a:chOff x="3913331" y="2563533"/>
              <a:chExt cx="691391" cy="665335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412A8F6-8737-9A42-82F6-F0FBB8813A5B}"/>
                  </a:ext>
                </a:extLst>
              </p:cNvPr>
              <p:cNvSpPr/>
              <p:nvPr/>
            </p:nvSpPr>
            <p:spPr>
              <a:xfrm>
                <a:off x="3977050" y="2563533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41887B63-1098-144C-B1D3-E520E406AE63}"/>
                  </a:ext>
                </a:extLst>
              </p:cNvPr>
              <p:cNvSpPr/>
              <p:nvPr/>
            </p:nvSpPr>
            <p:spPr>
              <a:xfrm>
                <a:off x="3913331" y="2828758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43" name="Rak 42">
                <a:extLst>
                  <a:ext uri="{FF2B5EF4-FFF2-40B4-BE49-F238E27FC236}">
                    <a16:creationId xmlns:a16="http://schemas.microsoft.com/office/drawing/2014/main" id="{1959E8B7-98D1-1141-A116-C913B8ED2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8173" y="2896495"/>
                <a:ext cx="2308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642333" y="4056906"/>
            <a:ext cx="3424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</a:t>
            </a:r>
            <a:r>
              <a:rPr lang="sv-SE" sz="2000" dirty="0">
                <a:solidFill>
                  <a:srgbClr val="C00000"/>
                </a:solidFill>
              </a:rPr>
              <a:t>två </a:t>
            </a:r>
            <a:r>
              <a:rPr lang="sv-SE" sz="2000" i="1" dirty="0">
                <a:solidFill>
                  <a:srgbClr val="C00000"/>
                </a:solidFill>
              </a:rPr>
              <a:t>femtedelar</a:t>
            </a:r>
            <a:r>
              <a:rPr lang="sv-SE" sz="2000" dirty="0"/>
              <a:t> av kvadraten är gul.</a:t>
            </a:r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77EC9EDD-32A4-B842-8F99-86E2B9906F25}"/>
              </a:ext>
            </a:extLst>
          </p:cNvPr>
          <p:cNvGrpSpPr/>
          <p:nvPr/>
        </p:nvGrpSpPr>
        <p:grpSpPr>
          <a:xfrm>
            <a:off x="5961532" y="5432671"/>
            <a:ext cx="2739033" cy="739401"/>
            <a:chOff x="5865777" y="4494042"/>
            <a:chExt cx="2739033" cy="739401"/>
          </a:xfrm>
        </p:grpSpPr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BD315EA-E7E4-4348-85CC-CBAE57890439}"/>
                </a:ext>
              </a:extLst>
            </p:cNvPr>
            <p:cNvSpPr/>
            <p:nvPr/>
          </p:nvSpPr>
          <p:spPr>
            <a:xfrm>
              <a:off x="5865777" y="4530802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</a:t>
              </a:r>
              <a:r>
                <a:rPr lang="sv-SE" sz="2400" dirty="0"/>
                <a:t>Alltså är   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0,4</a:t>
              </a:r>
              <a:r>
                <a:rPr lang="sv-SE" sz="2400" dirty="0"/>
                <a:t>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C4B6B493-F8C9-3647-AEB9-03CD01894708}"/>
                </a:ext>
              </a:extLst>
            </p:cNvPr>
            <p:cNvGrpSpPr/>
            <p:nvPr/>
          </p:nvGrpSpPr>
          <p:grpSpPr>
            <a:xfrm>
              <a:off x="7117171" y="4494042"/>
              <a:ext cx="602520" cy="739401"/>
              <a:chOff x="7507353" y="2078419"/>
              <a:chExt cx="602520" cy="739401"/>
            </a:xfrm>
          </p:grpSpPr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02386C7D-3E81-2B48-9683-78388F907BC7}"/>
                  </a:ext>
                </a:extLst>
              </p:cNvPr>
              <p:cNvSpPr/>
              <p:nvPr/>
            </p:nvSpPr>
            <p:spPr>
              <a:xfrm>
                <a:off x="7507353" y="2078419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E84012D-6C7F-8144-9614-108983C9DC13}"/>
                  </a:ext>
                </a:extLst>
              </p:cNvPr>
              <p:cNvSpPr/>
              <p:nvPr/>
            </p:nvSpPr>
            <p:spPr>
              <a:xfrm>
                <a:off x="7516020" y="2356155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3FB52AD6-308A-5547-8525-9143CAB3E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9266" y="2448122"/>
                <a:ext cx="219411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79572A5E-69B6-7A4A-867D-950079CA8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679" y="637261"/>
            <a:ext cx="1892040" cy="1885355"/>
          </a:xfrm>
          <a:prstGeom prst="rect">
            <a:avLst/>
          </a:prstGeom>
        </p:spPr>
      </p:pic>
      <p:grpSp>
        <p:nvGrpSpPr>
          <p:cNvPr id="47" name="Grupp 46">
            <a:extLst>
              <a:ext uri="{FF2B5EF4-FFF2-40B4-BE49-F238E27FC236}">
                <a16:creationId xmlns:a16="http://schemas.microsoft.com/office/drawing/2014/main" id="{09230249-C379-C541-94FC-998C76AC27F6}"/>
              </a:ext>
            </a:extLst>
          </p:cNvPr>
          <p:cNvGrpSpPr/>
          <p:nvPr/>
        </p:nvGrpSpPr>
        <p:grpSpPr>
          <a:xfrm>
            <a:off x="6039679" y="655834"/>
            <a:ext cx="1874707" cy="1858700"/>
            <a:chOff x="3906311" y="3611972"/>
            <a:chExt cx="1892040" cy="1832043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A75CCF5-D0FA-9B48-83F5-C9B65DBDB022}"/>
                </a:ext>
              </a:extLst>
            </p:cNvPr>
            <p:cNvSpPr/>
            <p:nvPr/>
          </p:nvSpPr>
          <p:spPr>
            <a:xfrm>
              <a:off x="3906311" y="3611972"/>
              <a:ext cx="378408" cy="1832043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8787AE7-4EC6-7342-820C-1E77F8128075}"/>
                </a:ext>
              </a:extLst>
            </p:cNvPr>
            <p:cNvSpPr/>
            <p:nvPr/>
          </p:nvSpPr>
          <p:spPr>
            <a:xfrm>
              <a:off x="4284719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9F78731A-A012-474F-97A8-19EC4E6DEF06}"/>
                </a:ext>
              </a:extLst>
            </p:cNvPr>
            <p:cNvSpPr/>
            <p:nvPr/>
          </p:nvSpPr>
          <p:spPr>
            <a:xfrm>
              <a:off x="4663127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6195B796-1116-9D4D-A740-D9FB167B3097}"/>
                </a:ext>
              </a:extLst>
            </p:cNvPr>
            <p:cNvSpPr/>
            <p:nvPr/>
          </p:nvSpPr>
          <p:spPr>
            <a:xfrm>
              <a:off x="5041535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A957623-BE15-8941-99A5-95CCA1D0F2FF}"/>
                </a:ext>
              </a:extLst>
            </p:cNvPr>
            <p:cNvSpPr/>
            <p:nvPr/>
          </p:nvSpPr>
          <p:spPr>
            <a:xfrm>
              <a:off x="5419943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67" name="Bildobjekt 66">
            <a:extLst>
              <a:ext uri="{FF2B5EF4-FFF2-40B4-BE49-F238E27FC236}">
                <a16:creationId xmlns:a16="http://schemas.microsoft.com/office/drawing/2014/main" id="{58C541B6-1712-4847-9F2F-B20A5982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526" y="3423004"/>
            <a:ext cx="1892040" cy="1882556"/>
          </a:xfrm>
          <a:prstGeom prst="rect">
            <a:avLst/>
          </a:prstGeom>
        </p:spPr>
      </p:pic>
      <p:grpSp>
        <p:nvGrpSpPr>
          <p:cNvPr id="68" name="Grupp 67">
            <a:extLst>
              <a:ext uri="{FF2B5EF4-FFF2-40B4-BE49-F238E27FC236}">
                <a16:creationId xmlns:a16="http://schemas.microsoft.com/office/drawing/2014/main" id="{26A603C5-8E04-E04F-8F9E-310253C5D20F}"/>
              </a:ext>
            </a:extLst>
          </p:cNvPr>
          <p:cNvGrpSpPr/>
          <p:nvPr/>
        </p:nvGrpSpPr>
        <p:grpSpPr>
          <a:xfrm>
            <a:off x="6095192" y="3421605"/>
            <a:ext cx="1874707" cy="1858700"/>
            <a:chOff x="3906311" y="3611972"/>
            <a:chExt cx="1892040" cy="1832043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31608D80-52DD-704D-AAE7-5C5785996F43}"/>
                </a:ext>
              </a:extLst>
            </p:cNvPr>
            <p:cNvSpPr/>
            <p:nvPr/>
          </p:nvSpPr>
          <p:spPr>
            <a:xfrm>
              <a:off x="3906311" y="3611972"/>
              <a:ext cx="378408" cy="1832043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1DA158C3-F454-2741-8A19-4DADFF59BA1F}"/>
                </a:ext>
              </a:extLst>
            </p:cNvPr>
            <p:cNvSpPr/>
            <p:nvPr/>
          </p:nvSpPr>
          <p:spPr>
            <a:xfrm>
              <a:off x="4284719" y="3611972"/>
              <a:ext cx="378408" cy="1832043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ED2E5420-AB67-0A46-A509-BB4667871BAE}"/>
                </a:ext>
              </a:extLst>
            </p:cNvPr>
            <p:cNvSpPr/>
            <p:nvPr/>
          </p:nvSpPr>
          <p:spPr>
            <a:xfrm>
              <a:off x="4663127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D4F46B01-EAA9-E142-878D-C318C32DA4B3}"/>
                </a:ext>
              </a:extLst>
            </p:cNvPr>
            <p:cNvSpPr/>
            <p:nvPr/>
          </p:nvSpPr>
          <p:spPr>
            <a:xfrm>
              <a:off x="5041535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25F42AFF-FCBA-C742-82C1-A26C7DE6495C}"/>
                </a:ext>
              </a:extLst>
            </p:cNvPr>
            <p:cNvSpPr/>
            <p:nvPr/>
          </p:nvSpPr>
          <p:spPr>
            <a:xfrm>
              <a:off x="5419943" y="3611972"/>
              <a:ext cx="378408" cy="1832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207431E0-6225-AE4B-A709-B7B64EECC632}"/>
              </a:ext>
            </a:extLst>
          </p:cNvPr>
          <p:cNvGrpSpPr/>
          <p:nvPr/>
        </p:nvGrpSpPr>
        <p:grpSpPr>
          <a:xfrm>
            <a:off x="1683190" y="5518443"/>
            <a:ext cx="4072395" cy="1062368"/>
            <a:chOff x="1562906" y="5692727"/>
            <a:chExt cx="4072395" cy="1062368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EDDABCE9-2D17-D249-8C3C-82220EA2BF35}"/>
                </a:ext>
              </a:extLst>
            </p:cNvPr>
            <p:cNvGrpSpPr/>
            <p:nvPr/>
          </p:nvGrpSpPr>
          <p:grpSpPr>
            <a:xfrm>
              <a:off x="1904649" y="5730687"/>
              <a:ext cx="3713849" cy="1024408"/>
              <a:chOff x="275869" y="5730687"/>
              <a:chExt cx="3713849" cy="1024408"/>
            </a:xfrm>
          </p:grpSpPr>
          <p:grpSp>
            <p:nvGrpSpPr>
              <p:cNvPr id="80" name="Grupp 79">
                <a:extLst>
                  <a:ext uri="{FF2B5EF4-FFF2-40B4-BE49-F238E27FC236}">
                    <a16:creationId xmlns:a16="http://schemas.microsoft.com/office/drawing/2014/main" id="{7A3B9F55-1A0E-3145-B5CB-26B7CEA399A8}"/>
                  </a:ext>
                </a:extLst>
              </p:cNvPr>
              <p:cNvGrpSpPr/>
              <p:nvPr/>
            </p:nvGrpSpPr>
            <p:grpSpPr>
              <a:xfrm>
                <a:off x="275869" y="5730687"/>
                <a:ext cx="3713849" cy="1015770"/>
                <a:chOff x="2340885" y="4621599"/>
                <a:chExt cx="3713849" cy="1015770"/>
              </a:xfrm>
            </p:grpSpPr>
            <p:sp>
              <p:nvSpPr>
                <p:cNvPr id="81" name="Rektangel 80">
                  <a:extLst>
                    <a:ext uri="{FF2B5EF4-FFF2-40B4-BE49-F238E27FC236}">
                      <a16:creationId xmlns:a16="http://schemas.microsoft.com/office/drawing/2014/main" id="{352C7298-7597-3046-B483-BEA081705A32}"/>
                    </a:ext>
                  </a:extLst>
                </p:cNvPr>
                <p:cNvSpPr/>
                <p:nvPr/>
              </p:nvSpPr>
              <p:spPr>
                <a:xfrm>
                  <a:off x="2340885" y="4621599"/>
                  <a:ext cx="3713849" cy="89255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sv-SE" sz="2000" b="1" dirty="0"/>
                    <a:t>På liknande sätt kan vi visa att:</a:t>
                  </a:r>
                </a:p>
                <a:p>
                  <a:endParaRPr lang="sv-SE" sz="1200" dirty="0"/>
                </a:p>
                <a:p>
                  <a:r>
                    <a:rPr lang="sv-SE" sz="2000" dirty="0"/>
                    <a:t>    	    </a:t>
                  </a:r>
                  <a:r>
                    <a:rPr lang="sv-SE" sz="2000" dirty="0">
                      <a:solidFill>
                        <a:srgbClr val="C00000"/>
                      </a:solidFill>
                    </a:rPr>
                    <a:t>= 0,6   </a:t>
                  </a:r>
                  <a:r>
                    <a:rPr lang="sv-SE" sz="2000" dirty="0"/>
                    <a:t>och        </a:t>
                  </a:r>
                  <a:r>
                    <a:rPr lang="sv-SE" sz="2000" dirty="0">
                      <a:solidFill>
                        <a:srgbClr val="C00000"/>
                      </a:solidFill>
                    </a:rPr>
                    <a:t>= 0,8   </a:t>
                  </a:r>
                  <a:endParaRPr lang="sv-SE" dirty="0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82" name="Grupp 81">
                  <a:extLst>
                    <a:ext uri="{FF2B5EF4-FFF2-40B4-BE49-F238E27FC236}">
                      <a16:creationId xmlns:a16="http://schemas.microsoft.com/office/drawing/2014/main" id="{4713D269-D9A3-C24E-BA5A-1D0C9103B832}"/>
                    </a:ext>
                  </a:extLst>
                </p:cNvPr>
                <p:cNvGrpSpPr/>
                <p:nvPr/>
              </p:nvGrpSpPr>
              <p:grpSpPr>
                <a:xfrm>
                  <a:off x="2768573" y="4960366"/>
                  <a:ext cx="691391" cy="677003"/>
                  <a:chOff x="3158755" y="2544743"/>
                  <a:chExt cx="691391" cy="677003"/>
                </a:xfrm>
              </p:grpSpPr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B2A895C-7A8F-FE43-B205-55296EDCBCE7}"/>
                      </a:ext>
                    </a:extLst>
                  </p:cNvPr>
                  <p:cNvSpPr/>
                  <p:nvPr/>
                </p:nvSpPr>
                <p:spPr>
                  <a:xfrm>
                    <a:off x="3158755" y="2544743"/>
                    <a:ext cx="46927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solidFill>
                          <a:srgbClr val="C0000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8EF0C3D0-C0AB-7A44-900F-8231B78EA42F}"/>
                      </a:ext>
                    </a:extLst>
                  </p:cNvPr>
                  <p:cNvSpPr/>
                  <p:nvPr/>
                </p:nvSpPr>
                <p:spPr>
                  <a:xfrm>
                    <a:off x="3158755" y="2821636"/>
                    <a:ext cx="691391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solidFill>
                          <a:srgbClr val="C00000"/>
                        </a:solidFill>
                      </a:rPr>
                      <a:t>5</a:t>
                    </a:r>
                  </a:p>
                </p:txBody>
              </p:sp>
              <p:cxnSp>
                <p:nvCxnSpPr>
                  <p:cNvPr id="85" name="Rak 84">
                    <a:extLst>
                      <a:ext uri="{FF2B5EF4-FFF2-40B4-BE49-F238E27FC236}">
                        <a16:creationId xmlns:a16="http://schemas.microsoft.com/office/drawing/2014/main" id="{E5059020-A4A3-4E4D-BBA1-DAA3060FB1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09878" y="2877705"/>
                    <a:ext cx="230853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3E2CB259-4409-EC4E-970C-2ED96D19C535}"/>
                  </a:ext>
                </a:extLst>
              </p:cNvPr>
              <p:cNvSpPr/>
              <p:nvPr/>
            </p:nvSpPr>
            <p:spPr>
              <a:xfrm>
                <a:off x="2213338" y="6078092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88" name="Rektangel 87">
                <a:extLst>
                  <a:ext uri="{FF2B5EF4-FFF2-40B4-BE49-F238E27FC236}">
                    <a16:creationId xmlns:a16="http://schemas.microsoft.com/office/drawing/2014/main" id="{0A30908F-321B-B44E-95E8-ABEA59B8273F}"/>
                  </a:ext>
                </a:extLst>
              </p:cNvPr>
              <p:cNvSpPr/>
              <p:nvPr/>
            </p:nvSpPr>
            <p:spPr>
              <a:xfrm>
                <a:off x="2213338" y="6354985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89" name="Rak 88">
                <a:extLst>
                  <a:ext uri="{FF2B5EF4-FFF2-40B4-BE49-F238E27FC236}">
                    <a16:creationId xmlns:a16="http://schemas.microsoft.com/office/drawing/2014/main" id="{E34AB9D5-7062-144D-BF66-78C94B4471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4461" y="6411054"/>
                <a:ext cx="230853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9B115A4-8DD7-7B4E-B7E8-28068885E691}"/>
                </a:ext>
              </a:extLst>
            </p:cNvPr>
            <p:cNvSpPr/>
            <p:nvPr/>
          </p:nvSpPr>
          <p:spPr>
            <a:xfrm>
              <a:off x="1562906" y="5692727"/>
              <a:ext cx="4072395" cy="1062368"/>
            </a:xfrm>
            <a:prstGeom prst="rect">
              <a:avLst/>
            </a:prstGeom>
            <a:noFill/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6772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1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FC3A7413-A6D0-7741-83AC-0643B49BB32B}"/>
              </a:ext>
            </a:extLst>
          </p:cNvPr>
          <p:cNvSpPr/>
          <p:nvPr/>
        </p:nvSpPr>
        <p:spPr>
          <a:xfrm>
            <a:off x="3668865" y="500448"/>
            <a:ext cx="2383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Viktiga samband 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60DFCD1-F5BA-B54A-87CB-4CA22A7A454E}"/>
              </a:ext>
            </a:extLst>
          </p:cNvPr>
          <p:cNvSpPr/>
          <p:nvPr/>
        </p:nvSpPr>
        <p:spPr>
          <a:xfrm>
            <a:off x="2249044" y="1258699"/>
            <a:ext cx="4883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här sambanden är bra att kunna utantill: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4232212-5118-124E-A85D-E579FCE7F97E}"/>
              </a:ext>
            </a:extLst>
          </p:cNvPr>
          <p:cNvSpPr/>
          <p:nvPr/>
        </p:nvSpPr>
        <p:spPr>
          <a:xfrm>
            <a:off x="1637427" y="2038441"/>
            <a:ext cx="603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Med bokstäver		Bråkform 		Decimalform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37BDDB8-A5D1-5D43-A731-9509BEC66954}"/>
              </a:ext>
            </a:extLst>
          </p:cNvPr>
          <p:cNvSpPr/>
          <p:nvPr/>
        </p:nvSpPr>
        <p:spPr>
          <a:xfrm>
            <a:off x="1655306" y="2692232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hundradel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6DFD6D0F-7513-E145-BA72-0D4FF6C21417}"/>
              </a:ext>
            </a:extLst>
          </p:cNvPr>
          <p:cNvGrpSpPr/>
          <p:nvPr/>
        </p:nvGrpSpPr>
        <p:grpSpPr>
          <a:xfrm>
            <a:off x="4171810" y="2497457"/>
            <a:ext cx="691391" cy="687363"/>
            <a:chOff x="4121854" y="3101221"/>
            <a:chExt cx="691391" cy="687363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F35655E8-10BF-404E-B4EC-0E578607EA6A}"/>
                </a:ext>
              </a:extLst>
            </p:cNvPr>
            <p:cNvSpPr/>
            <p:nvPr/>
          </p:nvSpPr>
          <p:spPr>
            <a:xfrm>
              <a:off x="4232914" y="3101221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2A3F24C1-1057-D14B-9588-06B40399B2EA}"/>
                </a:ext>
              </a:extLst>
            </p:cNvPr>
            <p:cNvSpPr/>
            <p:nvPr/>
          </p:nvSpPr>
          <p:spPr>
            <a:xfrm>
              <a:off x="4121854" y="3388474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464BC5B4-F420-4B48-A6C6-F2408BCD4A84}"/>
                </a:ext>
              </a:extLst>
            </p:cNvPr>
            <p:cNvCxnSpPr>
              <a:cxnSpLocks/>
            </p:cNvCxnSpPr>
            <p:nvPr/>
          </p:nvCxnSpPr>
          <p:spPr>
            <a:xfrm>
              <a:off x="4232914" y="3442424"/>
              <a:ext cx="371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5" name="Rektangel 54">
            <a:extLst>
              <a:ext uri="{FF2B5EF4-FFF2-40B4-BE49-F238E27FC236}">
                <a16:creationId xmlns:a16="http://schemas.microsoft.com/office/drawing/2014/main" id="{C966D717-6496-1248-BDAE-3F1DBF06FACF}"/>
              </a:ext>
            </a:extLst>
          </p:cNvPr>
          <p:cNvSpPr/>
          <p:nvPr/>
        </p:nvSpPr>
        <p:spPr>
          <a:xfrm>
            <a:off x="6174489" y="2599094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0,01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5956B9E-612C-CB44-98D2-AC4F46149B7B}"/>
              </a:ext>
            </a:extLst>
          </p:cNvPr>
          <p:cNvSpPr/>
          <p:nvPr/>
        </p:nvSpPr>
        <p:spPr>
          <a:xfrm>
            <a:off x="1655306" y="3476930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tiondel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9C854277-41CE-F742-8E4A-17435D694824}"/>
              </a:ext>
            </a:extLst>
          </p:cNvPr>
          <p:cNvGrpSpPr/>
          <p:nvPr/>
        </p:nvGrpSpPr>
        <p:grpSpPr>
          <a:xfrm>
            <a:off x="4254374" y="3338444"/>
            <a:ext cx="691391" cy="688101"/>
            <a:chOff x="863471" y="1769966"/>
            <a:chExt cx="691391" cy="688101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45EF94D7-E147-C14B-96D9-F5AD968BE711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46E72697-2C1F-FF4F-8826-D18453E126A1}"/>
                </a:ext>
              </a:extLst>
            </p:cNvPr>
            <p:cNvSpPr/>
            <p:nvPr/>
          </p:nvSpPr>
          <p:spPr>
            <a:xfrm>
              <a:off x="863471" y="2057957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60" name="Rak 59">
              <a:extLst>
                <a:ext uri="{FF2B5EF4-FFF2-40B4-BE49-F238E27FC236}">
                  <a16:creationId xmlns:a16="http://schemas.microsoft.com/office/drawing/2014/main" id="{854F2B92-D4B6-6C47-A72F-C7D532B835EF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ktangel 60">
            <a:extLst>
              <a:ext uri="{FF2B5EF4-FFF2-40B4-BE49-F238E27FC236}">
                <a16:creationId xmlns:a16="http://schemas.microsoft.com/office/drawing/2014/main" id="{06940326-CFD5-F94A-AEB9-44F2BF78C6F5}"/>
              </a:ext>
            </a:extLst>
          </p:cNvPr>
          <p:cNvSpPr/>
          <p:nvPr/>
        </p:nvSpPr>
        <p:spPr>
          <a:xfrm>
            <a:off x="6174489" y="3401624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0,1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2B94F2A5-0DFF-7747-A030-A0B8400C4505}"/>
              </a:ext>
            </a:extLst>
          </p:cNvPr>
          <p:cNvSpPr/>
          <p:nvPr/>
        </p:nvSpPr>
        <p:spPr>
          <a:xfrm>
            <a:off x="1655306" y="4205472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halv</a:t>
            </a: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05D73D77-A3D1-FB49-9334-454170663D61}"/>
              </a:ext>
            </a:extLst>
          </p:cNvPr>
          <p:cNvGrpSpPr/>
          <p:nvPr/>
        </p:nvGrpSpPr>
        <p:grpSpPr>
          <a:xfrm>
            <a:off x="4304031" y="4066986"/>
            <a:ext cx="703137" cy="677934"/>
            <a:chOff x="913128" y="1769966"/>
            <a:chExt cx="703137" cy="677934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5C0DD5A6-09D3-234F-BED8-5713D50D66A5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0A0F6586-0774-604C-AD14-A1D881E54A86}"/>
                </a:ext>
              </a:extLst>
            </p:cNvPr>
            <p:cNvSpPr/>
            <p:nvPr/>
          </p:nvSpPr>
          <p:spPr>
            <a:xfrm>
              <a:off x="924874" y="2047790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</a:t>
              </a:r>
            </a:p>
          </p:txBody>
        </p:sp>
        <p:cxnSp>
          <p:nvCxnSpPr>
            <p:cNvPr id="67" name="Rak 66">
              <a:extLst>
                <a:ext uri="{FF2B5EF4-FFF2-40B4-BE49-F238E27FC236}">
                  <a16:creationId xmlns:a16="http://schemas.microsoft.com/office/drawing/2014/main" id="{50629EB1-53B0-5E4B-8322-CAC206D457F6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3C40A27-3E51-744D-9AE6-77341D3C2E7C}"/>
              </a:ext>
            </a:extLst>
          </p:cNvPr>
          <p:cNvSpPr/>
          <p:nvPr/>
        </p:nvSpPr>
        <p:spPr>
          <a:xfrm>
            <a:off x="6174489" y="4130166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0,5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CAC0B5E7-8825-964D-8715-5514D3EE02F5}"/>
              </a:ext>
            </a:extLst>
          </p:cNvPr>
          <p:cNvSpPr/>
          <p:nvPr/>
        </p:nvSpPr>
        <p:spPr>
          <a:xfrm>
            <a:off x="1655306" y="4896245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fjärdedel</a:t>
            </a: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FA1DB500-5BE6-5740-A81E-F64213BA2A50}"/>
              </a:ext>
            </a:extLst>
          </p:cNvPr>
          <p:cNvGrpSpPr/>
          <p:nvPr/>
        </p:nvGrpSpPr>
        <p:grpSpPr>
          <a:xfrm>
            <a:off x="4332824" y="4744067"/>
            <a:ext cx="700858" cy="709156"/>
            <a:chOff x="913128" y="1769966"/>
            <a:chExt cx="700858" cy="709156"/>
          </a:xfrm>
        </p:grpSpPr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852AD5BB-017C-4343-9D7B-3BBD97B2F1CE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C5B95C97-76A0-9A47-8221-472BC27E3F0B}"/>
                </a:ext>
              </a:extLst>
            </p:cNvPr>
            <p:cNvSpPr/>
            <p:nvPr/>
          </p:nvSpPr>
          <p:spPr>
            <a:xfrm>
              <a:off x="922595" y="2079012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cxnSp>
          <p:nvCxnSpPr>
            <p:cNvPr id="73" name="Rak 72">
              <a:extLst>
                <a:ext uri="{FF2B5EF4-FFF2-40B4-BE49-F238E27FC236}">
                  <a16:creationId xmlns:a16="http://schemas.microsoft.com/office/drawing/2014/main" id="{23580CE3-8CD7-8E49-B037-2D1F3D7DD428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4" name="Rektangel 73">
            <a:extLst>
              <a:ext uri="{FF2B5EF4-FFF2-40B4-BE49-F238E27FC236}">
                <a16:creationId xmlns:a16="http://schemas.microsoft.com/office/drawing/2014/main" id="{964400C2-804A-F847-BF78-EAD4F709124A}"/>
              </a:ext>
            </a:extLst>
          </p:cNvPr>
          <p:cNvSpPr/>
          <p:nvPr/>
        </p:nvSpPr>
        <p:spPr>
          <a:xfrm>
            <a:off x="6203282" y="4807247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0,25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DE5F3995-DB62-AB49-8673-320B93496B68}"/>
              </a:ext>
            </a:extLst>
          </p:cNvPr>
          <p:cNvSpPr/>
          <p:nvPr/>
        </p:nvSpPr>
        <p:spPr>
          <a:xfrm>
            <a:off x="1655306" y="5624787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femtedel</a:t>
            </a:r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F8230F73-B83C-E344-A5C9-A31434C008CC}"/>
              </a:ext>
            </a:extLst>
          </p:cNvPr>
          <p:cNvGrpSpPr/>
          <p:nvPr/>
        </p:nvGrpSpPr>
        <p:grpSpPr>
          <a:xfrm>
            <a:off x="4342291" y="5481701"/>
            <a:ext cx="701065" cy="677081"/>
            <a:chOff x="913128" y="1769966"/>
            <a:chExt cx="701065" cy="677081"/>
          </a:xfrm>
        </p:grpSpPr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46E5A09C-87BE-2048-A1D9-BA5A658DD5E6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CE0D0BF6-418D-3443-90EB-4C83E738C53C}"/>
                </a:ext>
              </a:extLst>
            </p:cNvPr>
            <p:cNvSpPr/>
            <p:nvPr/>
          </p:nvSpPr>
          <p:spPr>
            <a:xfrm>
              <a:off x="922802" y="2046937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5</a:t>
              </a:r>
            </a:p>
          </p:txBody>
        </p:sp>
        <p:cxnSp>
          <p:nvCxnSpPr>
            <p:cNvPr id="79" name="Rak 78">
              <a:extLst>
                <a:ext uri="{FF2B5EF4-FFF2-40B4-BE49-F238E27FC236}">
                  <a16:creationId xmlns:a16="http://schemas.microsoft.com/office/drawing/2014/main" id="{95B2E65F-E2AC-0F4C-A79E-8BEC5B954702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Rektangel 79">
            <a:extLst>
              <a:ext uri="{FF2B5EF4-FFF2-40B4-BE49-F238E27FC236}">
                <a16:creationId xmlns:a16="http://schemas.microsoft.com/office/drawing/2014/main" id="{9D15FED1-521A-DE45-997E-560AB0DAD692}"/>
              </a:ext>
            </a:extLst>
          </p:cNvPr>
          <p:cNvSpPr/>
          <p:nvPr/>
        </p:nvSpPr>
        <p:spPr>
          <a:xfrm>
            <a:off x="6203282" y="5558617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</a:t>
            </a:r>
          </a:p>
        </p:txBody>
      </p:sp>
    </p:spTree>
    <p:extLst>
      <p:ext uri="{BB962C8B-B14F-4D97-AF65-F5344CB8AC3E}">
        <p14:creationId xmlns:p14="http://schemas.microsoft.com/office/powerpoint/2010/main" val="8554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  <p:bldP spid="55" grpId="0"/>
      <p:bldP spid="56" grpId="0"/>
      <p:bldP spid="61" grpId="0"/>
      <p:bldP spid="63" grpId="0"/>
      <p:bldP spid="68" grpId="0"/>
      <p:bldP spid="69" grpId="0"/>
      <p:bldP spid="74" grpId="0"/>
      <p:bldP spid="75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2679372" y="916040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decimalform.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141597" y="161335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593018" y="157580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28888" y="2636275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4C417D97-ED70-1E45-AC55-C8B547EFA5CD}"/>
              </a:ext>
            </a:extLst>
          </p:cNvPr>
          <p:cNvSpPr/>
          <p:nvPr/>
        </p:nvSpPr>
        <p:spPr>
          <a:xfrm>
            <a:off x="2763080" y="5857331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FFE6B908-F19A-6041-85B6-E2B95E02B478}"/>
              </a:ext>
            </a:extLst>
          </p:cNvPr>
          <p:cNvGrpSpPr/>
          <p:nvPr/>
        </p:nvGrpSpPr>
        <p:grpSpPr>
          <a:xfrm>
            <a:off x="3608434" y="5876186"/>
            <a:ext cx="1414465" cy="400110"/>
            <a:chOff x="2451969" y="6060838"/>
            <a:chExt cx="1414465" cy="400110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2549D44D-B034-9A40-960C-92AC26F4A721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0,03</a:t>
              </a:r>
              <a:endParaRPr lang="sv-SE" sz="2000" dirty="0"/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A2072A07-544F-7C45-AF16-DED48F8C03DE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44EB1B46-DD3C-944B-B925-E5042B5561D7}"/>
              </a:ext>
            </a:extLst>
          </p:cNvPr>
          <p:cNvGrpSpPr/>
          <p:nvPr/>
        </p:nvGrpSpPr>
        <p:grpSpPr>
          <a:xfrm>
            <a:off x="2449751" y="1491515"/>
            <a:ext cx="787840" cy="684452"/>
            <a:chOff x="1203589" y="1381800"/>
            <a:chExt cx="787840" cy="684452"/>
          </a:xfrm>
        </p:grpSpPr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6C259F04-9E5C-534E-8EC2-367B313C8D85}"/>
                </a:ext>
              </a:extLst>
            </p:cNvPr>
            <p:cNvSpPr/>
            <p:nvPr/>
          </p:nvSpPr>
          <p:spPr>
            <a:xfrm>
              <a:off x="1355439" y="1381800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2AF2AB73-1446-B64A-9362-50A439021448}"/>
                </a:ext>
              </a:extLst>
            </p:cNvPr>
            <p:cNvSpPr/>
            <p:nvPr/>
          </p:nvSpPr>
          <p:spPr>
            <a:xfrm>
              <a:off x="1203589" y="1666142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75" name="Rak 74">
              <a:extLst>
                <a:ext uri="{FF2B5EF4-FFF2-40B4-BE49-F238E27FC236}">
                  <a16:creationId xmlns:a16="http://schemas.microsoft.com/office/drawing/2014/main" id="{E1468B38-109D-5B49-A149-0AF7054B7875}"/>
                </a:ext>
              </a:extLst>
            </p:cNvPr>
            <p:cNvCxnSpPr>
              <a:cxnSpLocks/>
            </p:cNvCxnSpPr>
            <p:nvPr/>
          </p:nvCxnSpPr>
          <p:spPr>
            <a:xfrm>
              <a:off x="1309753" y="1707441"/>
              <a:ext cx="3765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upp 79">
            <a:extLst>
              <a:ext uri="{FF2B5EF4-FFF2-40B4-BE49-F238E27FC236}">
                <a16:creationId xmlns:a16="http://schemas.microsoft.com/office/drawing/2014/main" id="{613021D8-8DB8-104D-8949-6FD479A05A1B}"/>
              </a:ext>
            </a:extLst>
          </p:cNvPr>
          <p:cNvGrpSpPr/>
          <p:nvPr/>
        </p:nvGrpSpPr>
        <p:grpSpPr>
          <a:xfrm>
            <a:off x="4008254" y="1490052"/>
            <a:ext cx="487104" cy="643040"/>
            <a:chOff x="1324296" y="1417889"/>
            <a:chExt cx="487104" cy="643040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86A12E36-13E1-1B48-A928-DA3C827DD619}"/>
                </a:ext>
              </a:extLst>
            </p:cNvPr>
            <p:cNvSpPr/>
            <p:nvPr/>
          </p:nvSpPr>
          <p:spPr>
            <a:xfrm>
              <a:off x="1342127" y="1417889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</a:t>
              </a:r>
            </a:p>
          </p:txBody>
        </p:sp>
        <p:sp>
          <p:nvSpPr>
            <p:cNvPr id="82" name="Rektangel 81">
              <a:extLst>
                <a:ext uri="{FF2B5EF4-FFF2-40B4-BE49-F238E27FC236}">
                  <a16:creationId xmlns:a16="http://schemas.microsoft.com/office/drawing/2014/main" id="{BF86FBE0-E638-4948-B8CB-4FF72F81DE80}"/>
                </a:ext>
              </a:extLst>
            </p:cNvPr>
            <p:cNvSpPr/>
            <p:nvPr/>
          </p:nvSpPr>
          <p:spPr>
            <a:xfrm>
              <a:off x="1324296" y="1660819"/>
              <a:ext cx="3624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cxnSp>
          <p:nvCxnSpPr>
            <p:cNvPr id="83" name="Rak 82">
              <a:extLst>
                <a:ext uri="{FF2B5EF4-FFF2-40B4-BE49-F238E27FC236}">
                  <a16:creationId xmlns:a16="http://schemas.microsoft.com/office/drawing/2014/main" id="{05914730-A302-DA42-9832-D80AE07BE69D}"/>
                </a:ext>
              </a:extLst>
            </p:cNvPr>
            <p:cNvCxnSpPr>
              <a:cxnSpLocks/>
            </p:cNvCxnSpPr>
            <p:nvPr/>
          </p:nvCxnSpPr>
          <p:spPr>
            <a:xfrm>
              <a:off x="1375802" y="1728527"/>
              <a:ext cx="22727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252961" y="160063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93034653-0DDF-6044-A0C4-FB446B4DC987}"/>
              </a:ext>
            </a:extLst>
          </p:cNvPr>
          <p:cNvGrpSpPr/>
          <p:nvPr/>
        </p:nvGrpSpPr>
        <p:grpSpPr>
          <a:xfrm>
            <a:off x="5659930" y="1478618"/>
            <a:ext cx="469273" cy="662585"/>
            <a:chOff x="1316029" y="1381622"/>
            <a:chExt cx="469273" cy="662585"/>
          </a:xfrm>
        </p:grpSpPr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F380831C-7896-774A-A848-B0167C6B11F2}"/>
                </a:ext>
              </a:extLst>
            </p:cNvPr>
            <p:cNvSpPr/>
            <p:nvPr/>
          </p:nvSpPr>
          <p:spPr>
            <a:xfrm>
              <a:off x="1316029" y="1381622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01E2F327-BA23-FB48-BC97-1C9276517C32}"/>
                </a:ext>
              </a:extLst>
            </p:cNvPr>
            <p:cNvSpPr/>
            <p:nvPr/>
          </p:nvSpPr>
          <p:spPr>
            <a:xfrm>
              <a:off x="1316029" y="1644097"/>
              <a:ext cx="255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5</a:t>
              </a:r>
            </a:p>
          </p:txBody>
        </p:sp>
        <p:cxnSp>
          <p:nvCxnSpPr>
            <p:cNvPr id="89" name="Rak 88">
              <a:extLst>
                <a:ext uri="{FF2B5EF4-FFF2-40B4-BE49-F238E27FC236}">
                  <a16:creationId xmlns:a16="http://schemas.microsoft.com/office/drawing/2014/main" id="{9971F1F0-3BA0-184D-8EE1-CB88D17E70E7}"/>
                </a:ext>
              </a:extLst>
            </p:cNvPr>
            <p:cNvCxnSpPr>
              <a:cxnSpLocks/>
            </p:cNvCxnSpPr>
            <p:nvPr/>
          </p:nvCxnSpPr>
          <p:spPr>
            <a:xfrm>
              <a:off x="1316029" y="1709505"/>
              <a:ext cx="2550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2400835" y="2517720"/>
            <a:ext cx="784822" cy="653853"/>
            <a:chOff x="2400835" y="2517720"/>
            <a:chExt cx="784822" cy="653853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24984" cy="653853"/>
              <a:chOff x="4295874" y="1149246"/>
              <a:chExt cx="624984" cy="653853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26218" y="1402989"/>
                <a:ext cx="5946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3347" y="1466691"/>
                <a:ext cx="3103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82869" y="2652695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915289" y="2626514"/>
            <a:ext cx="1004664" cy="419631"/>
            <a:chOff x="4295874" y="1248280"/>
            <a:chExt cx="1004664" cy="419631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466154" y="1248280"/>
              <a:ext cx="8343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0,03</a:t>
              </a:r>
            </a:p>
          </p:txBody>
        </p: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6D882DD7-4E42-4B4E-BEB3-BD98DAD77E4F}"/>
              </a:ext>
            </a:extLst>
          </p:cNvPr>
          <p:cNvGrpSpPr/>
          <p:nvPr/>
        </p:nvGrpSpPr>
        <p:grpSpPr>
          <a:xfrm>
            <a:off x="5011886" y="2579735"/>
            <a:ext cx="1257853" cy="510859"/>
            <a:chOff x="5302552" y="2736552"/>
            <a:chExt cx="1257853" cy="510859"/>
          </a:xfrm>
        </p:grpSpPr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5A9F8A37-F9EB-7B46-999D-7BC0CF49AA21}"/>
                </a:ext>
              </a:extLst>
            </p:cNvPr>
            <p:cNvSpPr/>
            <p:nvPr/>
          </p:nvSpPr>
          <p:spPr>
            <a:xfrm>
              <a:off x="5302552" y="2766440"/>
              <a:ext cx="1257853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        = 0,01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77D957F6-7A3A-214F-AB64-8E67ADBE6C3A}"/>
                </a:ext>
              </a:extLst>
            </p:cNvPr>
            <p:cNvSpPr/>
            <p:nvPr/>
          </p:nvSpPr>
          <p:spPr>
            <a:xfrm>
              <a:off x="5531135" y="2736552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1E63B4E-6C53-DE4B-9B77-90B3C17D726A}"/>
                </a:ext>
              </a:extLst>
            </p:cNvPr>
            <p:cNvSpPr/>
            <p:nvPr/>
          </p:nvSpPr>
          <p:spPr>
            <a:xfrm>
              <a:off x="5443155" y="2939634"/>
              <a:ext cx="4829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100</a:t>
              </a:r>
            </a:p>
          </p:txBody>
        </p:sp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BB4E2C6C-85DD-954C-B500-65037C97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1135" y="2993943"/>
              <a:ext cx="272836" cy="3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DAADAE53-7097-624E-8B36-38E0BFA754DE}"/>
              </a:ext>
            </a:extLst>
          </p:cNvPr>
          <p:cNvGrpSpPr/>
          <p:nvPr/>
        </p:nvGrpSpPr>
        <p:grpSpPr>
          <a:xfrm>
            <a:off x="2394876" y="3401232"/>
            <a:ext cx="764287" cy="666209"/>
            <a:chOff x="2400835" y="2499242"/>
            <a:chExt cx="764287" cy="666209"/>
          </a:xfrm>
        </p:grpSpPr>
        <p:grpSp>
          <p:nvGrpSpPr>
            <p:cNvPr id="126" name="Grupp 125">
              <a:extLst>
                <a:ext uri="{FF2B5EF4-FFF2-40B4-BE49-F238E27FC236}">
                  <a16:creationId xmlns:a16="http://schemas.microsoft.com/office/drawing/2014/main" id="{F8D19780-1D4E-BF4C-9F28-AAA73D08417D}"/>
                </a:ext>
              </a:extLst>
            </p:cNvPr>
            <p:cNvGrpSpPr/>
            <p:nvPr/>
          </p:nvGrpSpPr>
          <p:grpSpPr>
            <a:xfrm>
              <a:off x="2400835" y="2499242"/>
              <a:ext cx="764287" cy="666209"/>
              <a:chOff x="4295874" y="1130768"/>
              <a:chExt cx="764287" cy="666209"/>
            </a:xfrm>
          </p:grpSpPr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3A88D987-F3FC-4B48-979C-BBF2A52E5361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04ACC632-24E3-DD44-9334-5DF6A8884C8F}"/>
                  </a:ext>
                </a:extLst>
              </p:cNvPr>
              <p:cNvSpPr/>
              <p:nvPr/>
            </p:nvSpPr>
            <p:spPr>
              <a:xfrm>
                <a:off x="4450755" y="1130768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13789BAB-0DF5-DC41-B7A3-D49AA792DDA1}"/>
                  </a:ext>
                </a:extLst>
              </p:cNvPr>
              <p:cNvSpPr/>
              <p:nvPr/>
            </p:nvSpPr>
            <p:spPr>
              <a:xfrm>
                <a:off x="4417575" y="1396867"/>
                <a:ext cx="6425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07B64F40-20B6-B447-A5BC-A1576B397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2315" y="1468563"/>
                <a:ext cx="205247" cy="9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9E4CAE72-6C6E-2343-A8C2-91C7FB17B84D}"/>
                </a:ext>
              </a:extLst>
            </p:cNvPr>
            <p:cNvSpPr/>
            <p:nvPr/>
          </p:nvSpPr>
          <p:spPr>
            <a:xfrm>
              <a:off x="2785857" y="2659284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807194" y="3535216"/>
            <a:ext cx="958120" cy="419631"/>
            <a:chOff x="4295874" y="1248280"/>
            <a:chExt cx="958120" cy="419631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4466154" y="1248280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0,5</a:t>
              </a:r>
            </a:p>
          </p:txBody>
        </p: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F9AE055-A33C-DD40-80D1-FE7BD6959AD2}"/>
              </a:ext>
            </a:extLst>
          </p:cNvPr>
          <p:cNvGrpSpPr/>
          <p:nvPr/>
        </p:nvGrpSpPr>
        <p:grpSpPr>
          <a:xfrm>
            <a:off x="2516577" y="4295756"/>
            <a:ext cx="588781" cy="651798"/>
            <a:chOff x="2399954" y="2530559"/>
            <a:chExt cx="588781" cy="651798"/>
          </a:xfrm>
        </p:grpSpPr>
        <p:grpSp>
          <p:nvGrpSpPr>
            <p:cNvPr id="151" name="Grupp 150">
              <a:extLst>
                <a:ext uri="{FF2B5EF4-FFF2-40B4-BE49-F238E27FC236}">
                  <a16:creationId xmlns:a16="http://schemas.microsoft.com/office/drawing/2014/main" id="{A3DA7B19-C361-7042-9E0B-694665CA54D5}"/>
                </a:ext>
              </a:extLst>
            </p:cNvPr>
            <p:cNvGrpSpPr/>
            <p:nvPr/>
          </p:nvGrpSpPr>
          <p:grpSpPr>
            <a:xfrm>
              <a:off x="2399954" y="2530559"/>
              <a:ext cx="588781" cy="651798"/>
              <a:chOff x="4294993" y="1162085"/>
              <a:chExt cx="588781" cy="651798"/>
            </a:xfrm>
          </p:grpSpPr>
          <p:sp>
            <p:nvSpPr>
              <p:cNvPr id="153" name="Rektangel 152">
                <a:extLst>
                  <a:ext uri="{FF2B5EF4-FFF2-40B4-BE49-F238E27FC236}">
                    <a16:creationId xmlns:a16="http://schemas.microsoft.com/office/drawing/2014/main" id="{105B9084-5336-CB49-ACAF-05E7FDB3A4FF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54" name="Rektangel 153">
                <a:extLst>
                  <a:ext uri="{FF2B5EF4-FFF2-40B4-BE49-F238E27FC236}">
                    <a16:creationId xmlns:a16="http://schemas.microsoft.com/office/drawing/2014/main" id="{9BBFCAD1-71C3-BB48-85C2-A3385DB3BF94}"/>
                  </a:ext>
                </a:extLst>
              </p:cNvPr>
              <p:cNvSpPr/>
              <p:nvPr/>
            </p:nvSpPr>
            <p:spPr>
              <a:xfrm>
                <a:off x="4332766" y="1162085"/>
                <a:ext cx="3673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5" name="Rektangel 154">
                <a:extLst>
                  <a:ext uri="{FF2B5EF4-FFF2-40B4-BE49-F238E27FC236}">
                    <a16:creationId xmlns:a16="http://schemas.microsoft.com/office/drawing/2014/main" id="{556CECA9-3AE4-6348-9F18-466360D4879D}"/>
                  </a:ext>
                </a:extLst>
              </p:cNvPr>
              <p:cNvSpPr/>
              <p:nvPr/>
            </p:nvSpPr>
            <p:spPr>
              <a:xfrm>
                <a:off x="4294993" y="1413773"/>
                <a:ext cx="3461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156" name="Rak 155">
                <a:extLst>
                  <a:ext uri="{FF2B5EF4-FFF2-40B4-BE49-F238E27FC236}">
                    <a16:creationId xmlns:a16="http://schemas.microsoft.com/office/drawing/2014/main" id="{FBD4881D-D37B-C548-9494-F2BF26B20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1811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A0E89BF3-D066-DA4F-A03D-4B846DC5AE3F}"/>
                </a:ext>
              </a:extLst>
            </p:cNvPr>
            <p:cNvSpPr/>
            <p:nvPr/>
          </p:nvSpPr>
          <p:spPr>
            <a:xfrm>
              <a:off x="2676065" y="2662333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363A486C-4C72-8E4E-B3CC-655C8B7BF10D}"/>
              </a:ext>
            </a:extLst>
          </p:cNvPr>
          <p:cNvGrpSpPr/>
          <p:nvPr/>
        </p:nvGrpSpPr>
        <p:grpSpPr>
          <a:xfrm>
            <a:off x="2624071" y="4415319"/>
            <a:ext cx="1288209" cy="406419"/>
            <a:chOff x="4295874" y="1261492"/>
            <a:chExt cx="1288209" cy="406419"/>
          </a:xfrm>
        </p:grpSpPr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748AA060-7267-3743-A614-A5A6320E5987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85AA0C6B-9546-6B4E-BE19-0C979AE018F5}"/>
                </a:ext>
              </a:extLst>
            </p:cNvPr>
            <p:cNvSpPr/>
            <p:nvPr/>
          </p:nvSpPr>
          <p:spPr>
            <a:xfrm>
              <a:off x="4636790" y="1261492"/>
              <a:ext cx="9472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0,6</a:t>
              </a:r>
            </a:p>
          </p:txBody>
        </p:sp>
      </p:grpSp>
      <p:grpSp>
        <p:nvGrpSpPr>
          <p:cNvPr id="175" name="Grupp 174">
            <a:extLst>
              <a:ext uri="{FF2B5EF4-FFF2-40B4-BE49-F238E27FC236}">
                <a16:creationId xmlns:a16="http://schemas.microsoft.com/office/drawing/2014/main" id="{BC8B4E2A-08FA-9645-A8C1-1CA0312FEE85}"/>
              </a:ext>
            </a:extLst>
          </p:cNvPr>
          <p:cNvGrpSpPr/>
          <p:nvPr/>
        </p:nvGrpSpPr>
        <p:grpSpPr>
          <a:xfrm>
            <a:off x="4793413" y="5891936"/>
            <a:ext cx="1414465" cy="400110"/>
            <a:chOff x="2451969" y="6060838"/>
            <a:chExt cx="1414465" cy="400110"/>
          </a:xfrm>
        </p:grpSpPr>
        <p:sp>
          <p:nvSpPr>
            <p:cNvPr id="176" name="Rektangel 175">
              <a:extLst>
                <a:ext uri="{FF2B5EF4-FFF2-40B4-BE49-F238E27FC236}">
                  <a16:creationId xmlns:a16="http://schemas.microsoft.com/office/drawing/2014/main" id="{96DAB508-E6BC-7142-AD5C-804BF7DF8910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0,5</a:t>
              </a:r>
              <a:endParaRPr lang="sv-SE" sz="2000" dirty="0"/>
            </a:p>
          </p:txBody>
        </p:sp>
        <p:sp>
          <p:nvSpPr>
            <p:cNvPr id="177" name="Rektangel 176">
              <a:extLst>
                <a:ext uri="{FF2B5EF4-FFF2-40B4-BE49-F238E27FC236}">
                  <a16:creationId xmlns:a16="http://schemas.microsoft.com/office/drawing/2014/main" id="{87BDBEDB-8EC2-9F48-B4CB-E4B22834731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78" name="Grupp 177">
            <a:extLst>
              <a:ext uri="{FF2B5EF4-FFF2-40B4-BE49-F238E27FC236}">
                <a16:creationId xmlns:a16="http://schemas.microsoft.com/office/drawing/2014/main" id="{2F1C2D32-6DEB-1D4A-9F66-DA6CF45CDFE5}"/>
              </a:ext>
            </a:extLst>
          </p:cNvPr>
          <p:cNvGrpSpPr/>
          <p:nvPr/>
        </p:nvGrpSpPr>
        <p:grpSpPr>
          <a:xfrm>
            <a:off x="5874576" y="5876186"/>
            <a:ext cx="1414465" cy="400110"/>
            <a:chOff x="2451969" y="6060838"/>
            <a:chExt cx="1414465" cy="400110"/>
          </a:xfrm>
        </p:grpSpPr>
        <p:sp>
          <p:nvSpPr>
            <p:cNvPr id="179" name="Rektangel 178">
              <a:extLst>
                <a:ext uri="{FF2B5EF4-FFF2-40B4-BE49-F238E27FC236}">
                  <a16:creationId xmlns:a16="http://schemas.microsoft.com/office/drawing/2014/main" id="{53A0869F-F260-4545-BCC3-F8E73C214AB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0,6</a:t>
              </a:r>
              <a:endParaRPr lang="sv-SE" sz="2000" dirty="0"/>
            </a:p>
          </p:txBody>
        </p:sp>
        <p:sp>
          <p:nvSpPr>
            <p:cNvPr id="180" name="Rektangel 179">
              <a:extLst>
                <a:ext uri="{FF2B5EF4-FFF2-40B4-BE49-F238E27FC236}">
                  <a16:creationId xmlns:a16="http://schemas.microsoft.com/office/drawing/2014/main" id="{99CAA483-5F8D-AA46-B45C-F8BB9433BEF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00" name="Grupp 199">
            <a:extLst>
              <a:ext uri="{FF2B5EF4-FFF2-40B4-BE49-F238E27FC236}">
                <a16:creationId xmlns:a16="http://schemas.microsoft.com/office/drawing/2014/main" id="{3CE13BDA-677C-0D44-92B7-30FE39910886}"/>
              </a:ext>
            </a:extLst>
          </p:cNvPr>
          <p:cNvGrpSpPr/>
          <p:nvPr/>
        </p:nvGrpSpPr>
        <p:grpSpPr>
          <a:xfrm>
            <a:off x="4997375" y="3445982"/>
            <a:ext cx="2798776" cy="489759"/>
            <a:chOff x="4997375" y="3445982"/>
            <a:chExt cx="2798776" cy="489759"/>
          </a:xfrm>
        </p:grpSpPr>
        <p:grpSp>
          <p:nvGrpSpPr>
            <p:cNvPr id="138" name="Grupp 137">
              <a:extLst>
                <a:ext uri="{FF2B5EF4-FFF2-40B4-BE49-F238E27FC236}">
                  <a16:creationId xmlns:a16="http://schemas.microsoft.com/office/drawing/2014/main" id="{643870AA-07AA-7B46-B134-5601864F5AF2}"/>
                </a:ext>
              </a:extLst>
            </p:cNvPr>
            <p:cNvGrpSpPr/>
            <p:nvPr/>
          </p:nvGrpSpPr>
          <p:grpSpPr>
            <a:xfrm>
              <a:off x="4997375" y="3445982"/>
              <a:ext cx="2798776" cy="489759"/>
              <a:chOff x="4534698" y="2586328"/>
              <a:chExt cx="2798776" cy="489759"/>
            </a:xfrm>
          </p:grpSpPr>
          <p:grpSp>
            <p:nvGrpSpPr>
              <p:cNvPr id="139" name="Grupp 138">
                <a:extLst>
                  <a:ext uri="{FF2B5EF4-FFF2-40B4-BE49-F238E27FC236}">
                    <a16:creationId xmlns:a16="http://schemas.microsoft.com/office/drawing/2014/main" id="{B48A3DCB-DDDF-124D-93C1-24E8DB66E068}"/>
                  </a:ext>
                </a:extLst>
              </p:cNvPr>
              <p:cNvGrpSpPr/>
              <p:nvPr/>
            </p:nvGrpSpPr>
            <p:grpSpPr>
              <a:xfrm>
                <a:off x="4534698" y="2586328"/>
                <a:ext cx="2798776" cy="489759"/>
                <a:chOff x="5448739" y="2754096"/>
                <a:chExt cx="2798776" cy="489759"/>
              </a:xfrm>
            </p:grpSpPr>
            <p:sp>
              <p:nvSpPr>
                <p:cNvPr id="143" name="Rektangel 142">
                  <a:extLst>
                    <a:ext uri="{FF2B5EF4-FFF2-40B4-BE49-F238E27FC236}">
                      <a16:creationId xmlns:a16="http://schemas.microsoft.com/office/drawing/2014/main" id="{45546A4A-7C4B-934C-8731-2EBF50983FAB}"/>
                    </a:ext>
                  </a:extLst>
                </p:cNvPr>
                <p:cNvSpPr/>
                <p:nvPr/>
              </p:nvSpPr>
              <p:spPr>
                <a:xfrm>
                  <a:off x="5448739" y="2766440"/>
                  <a:ext cx="2798776" cy="461665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         = 0,25 alltså är        = 0,5</a:t>
                  </a:r>
                  <a:r>
                    <a:rPr lang="sv-SE" sz="2000" dirty="0">
                      <a:solidFill>
                        <a:schemeClr val="bg1"/>
                      </a:solidFill>
                    </a:rPr>
                    <a:t>1</a:t>
                  </a:r>
                  <a:r>
                    <a:rPr lang="sv-SE" sz="1400" dirty="0"/>
                    <a:t> </a:t>
                  </a:r>
                  <a:endParaRPr lang="sv-SE" sz="1200" dirty="0"/>
                </a:p>
                <a:p>
                  <a:r>
                    <a:rPr lang="sv-SE" sz="400" dirty="0">
                      <a:solidFill>
                        <a:schemeClr val="bg1"/>
                      </a:solidFill>
                    </a:rPr>
                    <a:t>r</a:t>
                  </a:r>
                  <a:endParaRPr lang="sv-SE" sz="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Rektangel 143">
                  <a:extLst>
                    <a:ext uri="{FF2B5EF4-FFF2-40B4-BE49-F238E27FC236}">
                      <a16:creationId xmlns:a16="http://schemas.microsoft.com/office/drawing/2014/main" id="{1169B1EF-FB02-7D45-B304-50FCFE67DDC0}"/>
                    </a:ext>
                  </a:extLst>
                </p:cNvPr>
                <p:cNvSpPr/>
                <p:nvPr/>
              </p:nvSpPr>
              <p:spPr>
                <a:xfrm>
                  <a:off x="5585607" y="2754096"/>
                  <a:ext cx="232791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1</a:t>
                  </a:r>
                </a:p>
              </p:txBody>
            </p:sp>
            <p:sp>
              <p:nvSpPr>
                <p:cNvPr id="145" name="Rektangel 144">
                  <a:extLst>
                    <a:ext uri="{FF2B5EF4-FFF2-40B4-BE49-F238E27FC236}">
                      <a16:creationId xmlns:a16="http://schemas.microsoft.com/office/drawing/2014/main" id="{E1CC2A02-4D41-1C44-B93A-BFBB46D2AC68}"/>
                    </a:ext>
                  </a:extLst>
                </p:cNvPr>
                <p:cNvSpPr/>
                <p:nvPr/>
              </p:nvSpPr>
              <p:spPr>
                <a:xfrm>
                  <a:off x="5578593" y="2936078"/>
                  <a:ext cx="48551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4</a:t>
                  </a:r>
                </a:p>
              </p:txBody>
            </p:sp>
            <p:cxnSp>
              <p:nvCxnSpPr>
                <p:cNvPr id="146" name="Rak 145">
                  <a:extLst>
                    <a:ext uri="{FF2B5EF4-FFF2-40B4-BE49-F238E27FC236}">
                      <a16:creationId xmlns:a16="http://schemas.microsoft.com/office/drawing/2014/main" id="{A6389AFB-1465-3446-BBE4-151C0F0F4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0778" y="2997272"/>
                  <a:ext cx="129516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Rektangel 139">
                <a:extLst>
                  <a:ext uri="{FF2B5EF4-FFF2-40B4-BE49-F238E27FC236}">
                    <a16:creationId xmlns:a16="http://schemas.microsoft.com/office/drawing/2014/main" id="{AD0E4572-B43E-AA47-9D7A-E6935C3877BD}"/>
                  </a:ext>
                </a:extLst>
              </p:cNvPr>
              <p:cNvSpPr/>
              <p:nvPr/>
            </p:nvSpPr>
            <p:spPr>
              <a:xfrm>
                <a:off x="6095794" y="259157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2</a:t>
                </a:r>
              </a:p>
            </p:txBody>
          </p:sp>
          <p:sp>
            <p:nvSpPr>
              <p:cNvPr id="141" name="Rektangel 140">
                <a:extLst>
                  <a:ext uri="{FF2B5EF4-FFF2-40B4-BE49-F238E27FC236}">
                    <a16:creationId xmlns:a16="http://schemas.microsoft.com/office/drawing/2014/main" id="{5BC61A92-E006-EF42-82A4-4B8B90F0F1A7}"/>
                  </a:ext>
                </a:extLst>
              </p:cNvPr>
              <p:cNvSpPr/>
              <p:nvPr/>
            </p:nvSpPr>
            <p:spPr>
              <a:xfrm>
                <a:off x="6095794" y="2758330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4</a:t>
                </a:r>
              </a:p>
            </p:txBody>
          </p:sp>
          <p:cxnSp>
            <p:nvCxnSpPr>
              <p:cNvPr id="142" name="Rak 141">
                <a:extLst>
                  <a:ext uri="{FF2B5EF4-FFF2-40B4-BE49-F238E27FC236}">
                    <a16:creationId xmlns:a16="http://schemas.microsoft.com/office/drawing/2014/main" id="{A42F48E0-451A-E149-AC8D-7C2B45C62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0177" y="2826274"/>
                <a:ext cx="12406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99" name="Bildobjekt 198">
              <a:extLst>
                <a:ext uri="{FF2B5EF4-FFF2-40B4-BE49-F238E27FC236}">
                  <a16:creationId xmlns:a16="http://schemas.microsoft.com/office/drawing/2014/main" id="{B78F1756-8001-8048-BC42-15327A25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0571" y="3511193"/>
              <a:ext cx="323383" cy="321492"/>
            </a:xfrm>
            <a:prstGeom prst="rect">
              <a:avLst/>
            </a:prstGeom>
          </p:spPr>
        </p:pic>
      </p:grpSp>
      <p:grpSp>
        <p:nvGrpSpPr>
          <p:cNvPr id="202" name="Grupp 201">
            <a:extLst>
              <a:ext uri="{FF2B5EF4-FFF2-40B4-BE49-F238E27FC236}">
                <a16:creationId xmlns:a16="http://schemas.microsoft.com/office/drawing/2014/main" id="{CCFC0C47-751A-784F-98FE-79D2E047FF5C}"/>
              </a:ext>
            </a:extLst>
          </p:cNvPr>
          <p:cNvGrpSpPr/>
          <p:nvPr/>
        </p:nvGrpSpPr>
        <p:grpSpPr>
          <a:xfrm>
            <a:off x="5022899" y="4283379"/>
            <a:ext cx="1039091" cy="502839"/>
            <a:chOff x="5320366" y="2743087"/>
            <a:chExt cx="1039091" cy="502839"/>
          </a:xfrm>
        </p:grpSpPr>
        <p:sp>
          <p:nvSpPr>
            <p:cNvPr id="203" name="Rektangel 202">
              <a:extLst>
                <a:ext uri="{FF2B5EF4-FFF2-40B4-BE49-F238E27FC236}">
                  <a16:creationId xmlns:a16="http://schemas.microsoft.com/office/drawing/2014/main" id="{5340DD68-8348-034B-BA2D-4BD73AC5D5DA}"/>
                </a:ext>
              </a:extLst>
            </p:cNvPr>
            <p:cNvSpPr/>
            <p:nvPr/>
          </p:nvSpPr>
          <p:spPr>
            <a:xfrm>
              <a:off x="5320366" y="2766440"/>
              <a:ext cx="1039091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     = 0,2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204" name="Rektangel 203">
              <a:extLst>
                <a:ext uri="{FF2B5EF4-FFF2-40B4-BE49-F238E27FC236}">
                  <a16:creationId xmlns:a16="http://schemas.microsoft.com/office/drawing/2014/main" id="{216F63BA-75D5-F84B-BD12-AA802363888A}"/>
                </a:ext>
              </a:extLst>
            </p:cNvPr>
            <p:cNvSpPr/>
            <p:nvPr/>
          </p:nvSpPr>
          <p:spPr>
            <a:xfrm>
              <a:off x="5465505" y="2743087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205" name="Rektangel 204">
              <a:extLst>
                <a:ext uri="{FF2B5EF4-FFF2-40B4-BE49-F238E27FC236}">
                  <a16:creationId xmlns:a16="http://schemas.microsoft.com/office/drawing/2014/main" id="{35865378-5338-DE4C-B82E-7E40A2CFADCE}"/>
                </a:ext>
              </a:extLst>
            </p:cNvPr>
            <p:cNvSpPr/>
            <p:nvPr/>
          </p:nvSpPr>
          <p:spPr>
            <a:xfrm>
              <a:off x="5465505" y="2938149"/>
              <a:ext cx="4829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206" name="Rak 205">
              <a:extLst>
                <a:ext uri="{FF2B5EF4-FFF2-40B4-BE49-F238E27FC236}">
                  <a16:creationId xmlns:a16="http://schemas.microsoft.com/office/drawing/2014/main" id="{E951074C-7F9B-8948-8E3C-46CF9C4709B5}"/>
                </a:ext>
              </a:extLst>
            </p:cNvPr>
            <p:cNvCxnSpPr>
              <a:cxnSpLocks/>
            </p:cNvCxnSpPr>
            <p:nvPr/>
          </p:nvCxnSpPr>
          <p:spPr>
            <a:xfrm>
              <a:off x="5531970" y="2997272"/>
              <a:ext cx="1325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5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58" grpId="0"/>
      <p:bldP spid="85" grpId="0"/>
      <p:bldP spid="119" grpId="0"/>
      <p:bldP spid="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4374611" y="47957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3734692" y="880143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bråkform.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855182" y="162635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4476728" y="1624068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23247" y="2626784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2AF2AB73-1446-B64A-9362-50A439021448}"/>
              </a:ext>
            </a:extLst>
          </p:cNvPr>
          <p:cNvSpPr/>
          <p:nvPr/>
        </p:nvSpPr>
        <p:spPr>
          <a:xfrm>
            <a:off x="3176175" y="1631136"/>
            <a:ext cx="787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0,7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86A12E36-13E1-1B48-A928-DA3C827DD619}"/>
              </a:ext>
            </a:extLst>
          </p:cNvPr>
          <p:cNvSpPr/>
          <p:nvPr/>
        </p:nvSpPr>
        <p:spPr>
          <a:xfrm>
            <a:off x="4774816" y="1626352"/>
            <a:ext cx="886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966546" y="1613633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F380831C-7896-774A-A848-B0167C6B11F2}"/>
              </a:ext>
            </a:extLst>
          </p:cNvPr>
          <p:cNvSpPr/>
          <p:nvPr/>
        </p:nvSpPr>
        <p:spPr>
          <a:xfrm>
            <a:off x="6246780" y="1631136"/>
            <a:ext cx="970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0,8</a:t>
            </a: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3111748" y="2524545"/>
            <a:ext cx="758463" cy="668261"/>
            <a:chOff x="2400835" y="2517720"/>
            <a:chExt cx="758463" cy="668261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19199" cy="668261"/>
              <a:chOff x="4295874" y="1149246"/>
              <a:chExt cx="619199" cy="668261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91446" y="1417397"/>
                <a:ext cx="5236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10" y="1470382"/>
                <a:ext cx="2720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56510" y="2645278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281225" y="2626784"/>
            <a:ext cx="1219236" cy="431573"/>
            <a:chOff x="4295874" y="1236338"/>
            <a:chExt cx="1219236" cy="431573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562273" y="1236338"/>
              <a:ext cx="9528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0,7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</a:t>
              </a:r>
            </a:p>
          </p:txBody>
        </p: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599995" y="3541948"/>
            <a:ext cx="1302042" cy="407419"/>
            <a:chOff x="3879352" y="1260492"/>
            <a:chExt cx="1302042" cy="407419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3879352" y="1260492"/>
              <a:ext cx="1302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0,2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643870AA-07AA-7B46-B134-5601864F5AF2}"/>
              </a:ext>
            </a:extLst>
          </p:cNvPr>
          <p:cNvGrpSpPr/>
          <p:nvPr/>
        </p:nvGrpSpPr>
        <p:grpSpPr>
          <a:xfrm>
            <a:off x="5533195" y="3437585"/>
            <a:ext cx="3224119" cy="515993"/>
            <a:chOff x="4075095" y="2572318"/>
            <a:chExt cx="3224119" cy="515993"/>
          </a:xfrm>
        </p:grpSpPr>
        <p:grpSp>
          <p:nvGrpSpPr>
            <p:cNvPr id="139" name="Grupp 138">
              <a:extLst>
                <a:ext uri="{FF2B5EF4-FFF2-40B4-BE49-F238E27FC236}">
                  <a16:creationId xmlns:a16="http://schemas.microsoft.com/office/drawing/2014/main" id="{B48A3DCB-DDDF-124D-93C1-24E8DB66E068}"/>
                </a:ext>
              </a:extLst>
            </p:cNvPr>
            <p:cNvGrpSpPr/>
            <p:nvPr/>
          </p:nvGrpSpPr>
          <p:grpSpPr>
            <a:xfrm>
              <a:off x="4075095" y="2586512"/>
              <a:ext cx="3224119" cy="501799"/>
              <a:chOff x="4989136" y="2754280"/>
              <a:chExt cx="3224119" cy="501799"/>
            </a:xfrm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45546A4A-7C4B-934C-8731-2EBF50983FAB}"/>
                  </a:ext>
                </a:extLst>
              </p:cNvPr>
              <p:cNvSpPr/>
              <p:nvPr/>
            </p:nvSpPr>
            <p:spPr>
              <a:xfrm>
                <a:off x="4989136" y="2754280"/>
                <a:ext cx="322411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Talet 0,2 =        . Men det är också      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1169B1EF-FB02-7D45-B304-50FCFE67DDC0}"/>
                  </a:ext>
                </a:extLst>
              </p:cNvPr>
              <p:cNvSpPr/>
              <p:nvPr/>
            </p:nvSpPr>
            <p:spPr>
              <a:xfrm>
                <a:off x="5993626" y="275716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2</a:t>
                </a:r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E1CC2A02-4D41-1C44-B93A-BFBB46D2AC68}"/>
                  </a:ext>
                </a:extLst>
              </p:cNvPr>
              <p:cNvSpPr/>
              <p:nvPr/>
            </p:nvSpPr>
            <p:spPr>
              <a:xfrm>
                <a:off x="5936631" y="2948302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146" name="Rak 145">
                <a:extLst>
                  <a:ext uri="{FF2B5EF4-FFF2-40B4-BE49-F238E27FC236}">
                    <a16:creationId xmlns:a16="http://schemas.microsoft.com/office/drawing/2014/main" id="{A6389AFB-1465-3446-BBE4-151C0F0F4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5573" y="2994971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AD0E4572-B43E-AA47-9D7A-E6935C3877BD}"/>
                </a:ext>
              </a:extLst>
            </p:cNvPr>
            <p:cNvSpPr/>
            <p:nvPr/>
          </p:nvSpPr>
          <p:spPr>
            <a:xfrm>
              <a:off x="6704153" y="2572318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5BC61A92-E006-EF42-82A4-4B8B90F0F1A7}"/>
                </a:ext>
              </a:extLst>
            </p:cNvPr>
            <p:cNvSpPr/>
            <p:nvPr/>
          </p:nvSpPr>
          <p:spPr>
            <a:xfrm>
              <a:off x="6704153" y="2766340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142" name="Rak 141">
              <a:extLst>
                <a:ext uri="{FF2B5EF4-FFF2-40B4-BE49-F238E27FC236}">
                  <a16:creationId xmlns:a16="http://schemas.microsoft.com/office/drawing/2014/main" id="{A42F48E0-451A-E149-AC8D-7C2B45C62B01}"/>
                </a:ext>
              </a:extLst>
            </p:cNvPr>
            <p:cNvCxnSpPr>
              <a:cxnSpLocks/>
            </p:cNvCxnSpPr>
            <p:nvPr/>
          </p:nvCxnSpPr>
          <p:spPr>
            <a:xfrm>
              <a:off x="6759849" y="2823217"/>
              <a:ext cx="1584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5ED7D4EA-08BB-5644-927B-E85A7CF723D7}"/>
              </a:ext>
            </a:extLst>
          </p:cNvPr>
          <p:cNvSpPr/>
          <p:nvPr/>
        </p:nvSpPr>
        <p:spPr>
          <a:xfrm>
            <a:off x="1677583" y="546872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99" name="Grupp 98">
            <a:extLst>
              <a:ext uri="{FF2B5EF4-FFF2-40B4-BE49-F238E27FC236}">
                <a16:creationId xmlns:a16="http://schemas.microsoft.com/office/drawing/2014/main" id="{F8B10E89-AAA7-3A43-9E24-525F2FB8A2B4}"/>
              </a:ext>
            </a:extLst>
          </p:cNvPr>
          <p:cNvGrpSpPr/>
          <p:nvPr/>
        </p:nvGrpSpPr>
        <p:grpSpPr>
          <a:xfrm>
            <a:off x="2532211" y="5369024"/>
            <a:ext cx="965064" cy="662290"/>
            <a:chOff x="2461243" y="5942283"/>
            <a:chExt cx="965064" cy="662290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B2CDED11-4C56-1A4A-A54D-6158E87A1D28}"/>
                </a:ext>
              </a:extLst>
            </p:cNvPr>
            <p:cNvSpPr/>
            <p:nvPr/>
          </p:nvSpPr>
          <p:spPr>
            <a:xfrm>
              <a:off x="2461243" y="6051666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D4A621E8-F01C-9A49-AE6D-F9CDC91E698A}"/>
                </a:ext>
              </a:extLst>
            </p:cNvPr>
            <p:cNvGrpSpPr/>
            <p:nvPr/>
          </p:nvGrpSpPr>
          <p:grpSpPr>
            <a:xfrm>
              <a:off x="2663776" y="5942283"/>
              <a:ext cx="704531" cy="662290"/>
              <a:chOff x="4295874" y="1149246"/>
              <a:chExt cx="704531" cy="662290"/>
            </a:xfrm>
          </p:grpSpPr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55B1BACB-C880-D84E-8F0E-2D4135F22FC6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06" name="Rektangel 105">
                <a:extLst>
                  <a:ext uri="{FF2B5EF4-FFF2-40B4-BE49-F238E27FC236}">
                    <a16:creationId xmlns:a16="http://schemas.microsoft.com/office/drawing/2014/main" id="{9A7D0152-A3C6-2544-8789-3417DB87B558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sp>
            <p:nvSpPr>
              <p:cNvPr id="107" name="Rektangel 106">
                <a:extLst>
                  <a:ext uri="{FF2B5EF4-FFF2-40B4-BE49-F238E27FC236}">
                    <a16:creationId xmlns:a16="http://schemas.microsoft.com/office/drawing/2014/main" id="{AC1D9AC8-B2E8-FA48-848F-2446CBD372D0}"/>
                  </a:ext>
                </a:extLst>
              </p:cNvPr>
              <p:cNvSpPr/>
              <p:nvPr/>
            </p:nvSpPr>
            <p:spPr>
              <a:xfrm>
                <a:off x="4419824" y="1411426"/>
                <a:ext cx="58058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0D98176B-8BC3-B74C-A019-486C5516B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98EC7C7-F1DF-E647-9B31-57A8A59FE3B1}"/>
              </a:ext>
            </a:extLst>
          </p:cNvPr>
          <p:cNvGrpSpPr/>
          <p:nvPr/>
        </p:nvGrpSpPr>
        <p:grpSpPr>
          <a:xfrm>
            <a:off x="3205735" y="3456891"/>
            <a:ext cx="908755" cy="643937"/>
            <a:chOff x="3273512" y="3434418"/>
            <a:chExt cx="908755" cy="643937"/>
          </a:xfrm>
        </p:grpSpPr>
        <p:grpSp>
          <p:nvGrpSpPr>
            <p:cNvPr id="125" name="Grupp 124">
              <a:extLst>
                <a:ext uri="{FF2B5EF4-FFF2-40B4-BE49-F238E27FC236}">
                  <a16:creationId xmlns:a16="http://schemas.microsoft.com/office/drawing/2014/main" id="{DAADAE53-7097-624E-8B36-38E0BFA754DE}"/>
                </a:ext>
              </a:extLst>
            </p:cNvPr>
            <p:cNvGrpSpPr/>
            <p:nvPr/>
          </p:nvGrpSpPr>
          <p:grpSpPr>
            <a:xfrm>
              <a:off x="3273512" y="3434418"/>
              <a:ext cx="787719" cy="633191"/>
              <a:chOff x="2400835" y="2545631"/>
              <a:chExt cx="787719" cy="633191"/>
            </a:xfrm>
          </p:grpSpPr>
          <p:grpSp>
            <p:nvGrpSpPr>
              <p:cNvPr id="126" name="Grupp 125">
                <a:extLst>
                  <a:ext uri="{FF2B5EF4-FFF2-40B4-BE49-F238E27FC236}">
                    <a16:creationId xmlns:a16="http://schemas.microsoft.com/office/drawing/2014/main" id="{F8D19780-1D4E-BF4C-9F28-AAA73D08417D}"/>
                  </a:ext>
                </a:extLst>
              </p:cNvPr>
              <p:cNvGrpSpPr/>
              <p:nvPr/>
            </p:nvGrpSpPr>
            <p:grpSpPr>
              <a:xfrm>
                <a:off x="2400835" y="2545631"/>
                <a:ext cx="665166" cy="633191"/>
                <a:chOff x="4295874" y="1177157"/>
                <a:chExt cx="665166" cy="633191"/>
              </a:xfrm>
            </p:grpSpPr>
            <p:sp>
              <p:nvSpPr>
                <p:cNvPr id="128" name="Rektangel 127">
                  <a:extLst>
                    <a:ext uri="{FF2B5EF4-FFF2-40B4-BE49-F238E27FC236}">
                      <a16:creationId xmlns:a16="http://schemas.microsoft.com/office/drawing/2014/main" id="{3A88D987-F3FC-4B48-979C-BBF2A52E5361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129" name="Rektangel 128">
                  <a:extLst>
                    <a:ext uri="{FF2B5EF4-FFF2-40B4-BE49-F238E27FC236}">
                      <a16:creationId xmlns:a16="http://schemas.microsoft.com/office/drawing/2014/main" id="{04ACC632-24E3-DD44-9334-5DF6A8884C8F}"/>
                    </a:ext>
                  </a:extLst>
                </p:cNvPr>
                <p:cNvSpPr/>
                <p:nvPr/>
              </p:nvSpPr>
              <p:spPr>
                <a:xfrm>
                  <a:off x="4385410" y="1177157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130" name="Rektangel 129">
                  <a:extLst>
                    <a:ext uri="{FF2B5EF4-FFF2-40B4-BE49-F238E27FC236}">
                      <a16:creationId xmlns:a16="http://schemas.microsoft.com/office/drawing/2014/main" id="{13789BAB-0DF5-DC41-B7A3-D49AA792DDA1}"/>
                    </a:ext>
                  </a:extLst>
                </p:cNvPr>
                <p:cNvSpPr/>
                <p:nvPr/>
              </p:nvSpPr>
              <p:spPr>
                <a:xfrm>
                  <a:off x="4318454" y="1410238"/>
                  <a:ext cx="6425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10</a:t>
                  </a:r>
                </a:p>
              </p:txBody>
            </p:sp>
            <p:cxnSp>
              <p:nvCxnSpPr>
                <p:cNvPr id="131" name="Rak 130">
                  <a:extLst>
                    <a:ext uri="{FF2B5EF4-FFF2-40B4-BE49-F238E27FC236}">
                      <a16:creationId xmlns:a16="http://schemas.microsoft.com/office/drawing/2014/main" id="{07B64F40-20B6-B447-A5BC-A1576B397C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936" y="1487247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9E4CAE72-6C6E-2343-A8C2-91C7FB17B84D}"/>
                  </a:ext>
                </a:extLst>
              </p:cNvPr>
              <p:cNvSpPr/>
              <p:nvPr/>
            </p:nvSpPr>
            <p:spPr>
              <a:xfrm>
                <a:off x="2885766" y="2657714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</p:grp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A458E9D6-33B1-A648-9919-B8B578534E3C}"/>
                </a:ext>
              </a:extLst>
            </p:cNvPr>
            <p:cNvGrpSpPr/>
            <p:nvPr/>
          </p:nvGrpSpPr>
          <p:grpSpPr>
            <a:xfrm>
              <a:off x="3740376" y="3438937"/>
              <a:ext cx="441891" cy="639418"/>
              <a:chOff x="3888047" y="3427882"/>
              <a:chExt cx="441891" cy="639418"/>
            </a:xfrm>
          </p:grpSpPr>
          <p:grpSp>
            <p:nvGrpSpPr>
              <p:cNvPr id="28" name="Grupp 27">
                <a:extLst>
                  <a:ext uri="{FF2B5EF4-FFF2-40B4-BE49-F238E27FC236}">
                    <a16:creationId xmlns:a16="http://schemas.microsoft.com/office/drawing/2014/main" id="{23E912F8-993D-EC46-B1FD-DEB2A48C1F5E}"/>
                  </a:ext>
                </a:extLst>
              </p:cNvPr>
              <p:cNvGrpSpPr/>
              <p:nvPr/>
            </p:nvGrpSpPr>
            <p:grpSpPr>
              <a:xfrm>
                <a:off x="3902037" y="3427882"/>
                <a:ext cx="427901" cy="639418"/>
                <a:chOff x="3670682" y="3432114"/>
                <a:chExt cx="427901" cy="639418"/>
              </a:xfrm>
            </p:grpSpPr>
            <p:sp>
              <p:nvSpPr>
                <p:cNvPr id="135" name="Rektangel 134">
                  <a:extLst>
                    <a:ext uri="{FF2B5EF4-FFF2-40B4-BE49-F238E27FC236}">
                      <a16:creationId xmlns:a16="http://schemas.microsoft.com/office/drawing/2014/main" id="{038D0E5B-74FF-5242-92BB-6AFA7FD89B3F}"/>
                    </a:ext>
                  </a:extLst>
                </p:cNvPr>
                <p:cNvSpPr/>
                <p:nvPr/>
              </p:nvSpPr>
              <p:spPr>
                <a:xfrm>
                  <a:off x="3702897" y="3432114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136" name="Rektangel 135">
                  <a:extLst>
                    <a:ext uri="{FF2B5EF4-FFF2-40B4-BE49-F238E27FC236}">
                      <a16:creationId xmlns:a16="http://schemas.microsoft.com/office/drawing/2014/main" id="{8029333B-9219-4A45-8E8B-F4E54BE48D5D}"/>
                    </a:ext>
                  </a:extLst>
                </p:cNvPr>
                <p:cNvSpPr/>
                <p:nvPr/>
              </p:nvSpPr>
              <p:spPr>
                <a:xfrm>
                  <a:off x="3670682" y="3671422"/>
                  <a:ext cx="4078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147" name="Rak 146">
                  <a:extLst>
                    <a:ext uri="{FF2B5EF4-FFF2-40B4-BE49-F238E27FC236}">
                      <a16:creationId xmlns:a16="http://schemas.microsoft.com/office/drawing/2014/main" id="{B1C81F0D-7728-8646-8710-BE28804A0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5423" y="3742204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Båge 26">
                <a:extLst>
                  <a:ext uri="{FF2B5EF4-FFF2-40B4-BE49-F238E27FC236}">
                    <a16:creationId xmlns:a16="http://schemas.microsoft.com/office/drawing/2014/main" id="{77D7D776-ABBA-804B-AD2E-269496BA78A0}"/>
                  </a:ext>
                </a:extLst>
              </p:cNvPr>
              <p:cNvSpPr/>
              <p:nvPr/>
            </p:nvSpPr>
            <p:spPr>
              <a:xfrm>
                <a:off x="4104127" y="3540026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Båge 147">
                <a:extLst>
                  <a:ext uri="{FF2B5EF4-FFF2-40B4-BE49-F238E27FC236}">
                    <a16:creationId xmlns:a16="http://schemas.microsoft.com/office/drawing/2014/main" id="{A41C6439-1AED-AC43-ABC8-09DA39949E0A}"/>
                  </a:ext>
                </a:extLst>
              </p:cNvPr>
              <p:cNvSpPr/>
              <p:nvPr/>
            </p:nvSpPr>
            <p:spPr>
              <a:xfrm rot="10800000">
                <a:off x="3888047" y="3533519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69" name="Grupp 168">
            <a:extLst>
              <a:ext uri="{FF2B5EF4-FFF2-40B4-BE49-F238E27FC236}">
                <a16:creationId xmlns:a16="http://schemas.microsoft.com/office/drawing/2014/main" id="{1E746F0C-2767-2A41-ADC9-C13477CA4A3E}"/>
              </a:ext>
            </a:extLst>
          </p:cNvPr>
          <p:cNvGrpSpPr/>
          <p:nvPr/>
        </p:nvGrpSpPr>
        <p:grpSpPr>
          <a:xfrm>
            <a:off x="2628756" y="4392145"/>
            <a:ext cx="1302042" cy="407419"/>
            <a:chOff x="3879352" y="1260492"/>
            <a:chExt cx="1302042" cy="407419"/>
          </a:xfrm>
        </p:grpSpPr>
        <p:sp>
          <p:nvSpPr>
            <p:cNvPr id="170" name="Rektangel 169">
              <a:extLst>
                <a:ext uri="{FF2B5EF4-FFF2-40B4-BE49-F238E27FC236}">
                  <a16:creationId xmlns:a16="http://schemas.microsoft.com/office/drawing/2014/main" id="{E9DE2915-38E4-754E-BA24-21445058F264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71" name="Rektangel 170">
              <a:extLst>
                <a:ext uri="{FF2B5EF4-FFF2-40B4-BE49-F238E27FC236}">
                  <a16:creationId xmlns:a16="http://schemas.microsoft.com/office/drawing/2014/main" id="{C182E09F-D982-8841-B6A4-7A8EF709B114}"/>
                </a:ext>
              </a:extLst>
            </p:cNvPr>
            <p:cNvSpPr/>
            <p:nvPr/>
          </p:nvSpPr>
          <p:spPr>
            <a:xfrm>
              <a:off x="3879352" y="1260492"/>
              <a:ext cx="1302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0,8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82" name="Grupp 181">
            <a:extLst>
              <a:ext uri="{FF2B5EF4-FFF2-40B4-BE49-F238E27FC236}">
                <a16:creationId xmlns:a16="http://schemas.microsoft.com/office/drawing/2014/main" id="{8C7155AF-7417-7445-8865-676C2A36970E}"/>
              </a:ext>
            </a:extLst>
          </p:cNvPr>
          <p:cNvGrpSpPr/>
          <p:nvPr/>
        </p:nvGrpSpPr>
        <p:grpSpPr>
          <a:xfrm>
            <a:off x="5566248" y="4301976"/>
            <a:ext cx="3191066" cy="501799"/>
            <a:chOff x="4079387" y="2586512"/>
            <a:chExt cx="3191066" cy="501799"/>
          </a:xfrm>
        </p:grpSpPr>
        <p:grpSp>
          <p:nvGrpSpPr>
            <p:cNvPr id="183" name="Grupp 182">
              <a:extLst>
                <a:ext uri="{FF2B5EF4-FFF2-40B4-BE49-F238E27FC236}">
                  <a16:creationId xmlns:a16="http://schemas.microsoft.com/office/drawing/2014/main" id="{2D846C83-C5AF-924D-B5F0-E44762BB170F}"/>
                </a:ext>
              </a:extLst>
            </p:cNvPr>
            <p:cNvGrpSpPr/>
            <p:nvPr/>
          </p:nvGrpSpPr>
          <p:grpSpPr>
            <a:xfrm>
              <a:off x="4079387" y="2586512"/>
              <a:ext cx="3191066" cy="501799"/>
              <a:chOff x="4993428" y="2754280"/>
              <a:chExt cx="3191066" cy="501799"/>
            </a:xfrm>
          </p:grpSpPr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0FAD62A7-CB83-1A4A-ADB8-773FACBD0B82}"/>
                  </a:ext>
                </a:extLst>
              </p:cNvPr>
              <p:cNvSpPr/>
              <p:nvPr/>
            </p:nvSpPr>
            <p:spPr>
              <a:xfrm>
                <a:off x="4993428" y="2754280"/>
                <a:ext cx="3191066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Talet 0,8 =        . Men det är också      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3FF1E24E-9BE5-034D-BD53-8FE5C5338437}"/>
                  </a:ext>
                </a:extLst>
              </p:cNvPr>
              <p:cNvSpPr/>
              <p:nvPr/>
            </p:nvSpPr>
            <p:spPr>
              <a:xfrm>
                <a:off x="5993626" y="275716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8</a:t>
                </a:r>
              </a:p>
            </p:txBody>
          </p:sp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4B1A3E2A-C483-1F46-BEB0-7A2B583D4BEA}"/>
                  </a:ext>
                </a:extLst>
              </p:cNvPr>
              <p:cNvSpPr/>
              <p:nvPr/>
            </p:nvSpPr>
            <p:spPr>
              <a:xfrm>
                <a:off x="5936631" y="2948302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190" name="Rak 189">
                <a:extLst>
                  <a:ext uri="{FF2B5EF4-FFF2-40B4-BE49-F238E27FC236}">
                    <a16:creationId xmlns:a16="http://schemas.microsoft.com/office/drawing/2014/main" id="{2B715058-0083-AE40-994A-FD1FE1BC8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5573" y="2994971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4" name="Rektangel 183">
              <a:extLst>
                <a:ext uri="{FF2B5EF4-FFF2-40B4-BE49-F238E27FC236}">
                  <a16:creationId xmlns:a16="http://schemas.microsoft.com/office/drawing/2014/main" id="{2D8B6739-8921-074F-9455-27C73A9FFCF8}"/>
                </a:ext>
              </a:extLst>
            </p:cNvPr>
            <p:cNvSpPr/>
            <p:nvPr/>
          </p:nvSpPr>
          <p:spPr>
            <a:xfrm>
              <a:off x="6708444" y="2586512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4</a:t>
              </a:r>
            </a:p>
          </p:txBody>
        </p:sp>
        <p:sp>
          <p:nvSpPr>
            <p:cNvPr id="185" name="Rektangel 184">
              <a:extLst>
                <a:ext uri="{FF2B5EF4-FFF2-40B4-BE49-F238E27FC236}">
                  <a16:creationId xmlns:a16="http://schemas.microsoft.com/office/drawing/2014/main" id="{FB2B783E-358A-D747-8CF2-618ABD6F1D2C}"/>
                </a:ext>
              </a:extLst>
            </p:cNvPr>
            <p:cNvSpPr/>
            <p:nvPr/>
          </p:nvSpPr>
          <p:spPr>
            <a:xfrm>
              <a:off x="6708444" y="2780534"/>
              <a:ext cx="3027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186" name="Rak 185">
              <a:extLst>
                <a:ext uri="{FF2B5EF4-FFF2-40B4-BE49-F238E27FC236}">
                  <a16:creationId xmlns:a16="http://schemas.microsoft.com/office/drawing/2014/main" id="{68082430-08FD-474C-A4B7-AA53C5FAFF61}"/>
                </a:ext>
              </a:extLst>
            </p:cNvPr>
            <p:cNvCxnSpPr>
              <a:cxnSpLocks/>
            </p:cNvCxnSpPr>
            <p:nvPr/>
          </p:nvCxnSpPr>
          <p:spPr>
            <a:xfrm>
              <a:off x="6764140" y="2837411"/>
              <a:ext cx="1584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1" name="Grupp 190">
            <a:extLst>
              <a:ext uri="{FF2B5EF4-FFF2-40B4-BE49-F238E27FC236}">
                <a16:creationId xmlns:a16="http://schemas.microsoft.com/office/drawing/2014/main" id="{74A7888E-878B-254B-8228-7CB1A9840597}"/>
              </a:ext>
            </a:extLst>
          </p:cNvPr>
          <p:cNvGrpSpPr/>
          <p:nvPr/>
        </p:nvGrpSpPr>
        <p:grpSpPr>
          <a:xfrm>
            <a:off x="3234496" y="4307088"/>
            <a:ext cx="908755" cy="643937"/>
            <a:chOff x="3273512" y="3434418"/>
            <a:chExt cx="908755" cy="643937"/>
          </a:xfrm>
        </p:grpSpPr>
        <p:grpSp>
          <p:nvGrpSpPr>
            <p:cNvPr id="192" name="Grupp 191">
              <a:extLst>
                <a:ext uri="{FF2B5EF4-FFF2-40B4-BE49-F238E27FC236}">
                  <a16:creationId xmlns:a16="http://schemas.microsoft.com/office/drawing/2014/main" id="{C400948F-268F-A048-BE8B-823F11DDDD0D}"/>
                </a:ext>
              </a:extLst>
            </p:cNvPr>
            <p:cNvGrpSpPr/>
            <p:nvPr/>
          </p:nvGrpSpPr>
          <p:grpSpPr>
            <a:xfrm>
              <a:off x="3273512" y="3434418"/>
              <a:ext cx="787719" cy="633191"/>
              <a:chOff x="2400835" y="2545631"/>
              <a:chExt cx="787719" cy="633191"/>
            </a:xfrm>
          </p:grpSpPr>
          <p:grpSp>
            <p:nvGrpSpPr>
              <p:cNvPr id="200" name="Grupp 199">
                <a:extLst>
                  <a:ext uri="{FF2B5EF4-FFF2-40B4-BE49-F238E27FC236}">
                    <a16:creationId xmlns:a16="http://schemas.microsoft.com/office/drawing/2014/main" id="{272B8EF5-BE1C-694C-8C2D-52C6952E06ED}"/>
                  </a:ext>
                </a:extLst>
              </p:cNvPr>
              <p:cNvGrpSpPr/>
              <p:nvPr/>
            </p:nvGrpSpPr>
            <p:grpSpPr>
              <a:xfrm>
                <a:off x="2400835" y="2545631"/>
                <a:ext cx="665166" cy="633191"/>
                <a:chOff x="4295874" y="1177157"/>
                <a:chExt cx="665166" cy="633191"/>
              </a:xfrm>
            </p:grpSpPr>
            <p:sp>
              <p:nvSpPr>
                <p:cNvPr id="202" name="Rektangel 201">
                  <a:extLst>
                    <a:ext uri="{FF2B5EF4-FFF2-40B4-BE49-F238E27FC236}">
                      <a16:creationId xmlns:a16="http://schemas.microsoft.com/office/drawing/2014/main" id="{08B4C523-B95A-9A43-81FB-5CEDA4CA77C4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203" name="Rektangel 202">
                  <a:extLst>
                    <a:ext uri="{FF2B5EF4-FFF2-40B4-BE49-F238E27FC236}">
                      <a16:creationId xmlns:a16="http://schemas.microsoft.com/office/drawing/2014/main" id="{E85CF54D-843F-1740-ABEF-E0A245A71757}"/>
                    </a:ext>
                  </a:extLst>
                </p:cNvPr>
                <p:cNvSpPr/>
                <p:nvPr/>
              </p:nvSpPr>
              <p:spPr>
                <a:xfrm>
                  <a:off x="4385410" y="1177157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8</a:t>
                  </a:r>
                </a:p>
              </p:txBody>
            </p:sp>
            <p:sp>
              <p:nvSpPr>
                <p:cNvPr id="204" name="Rektangel 203">
                  <a:extLst>
                    <a:ext uri="{FF2B5EF4-FFF2-40B4-BE49-F238E27FC236}">
                      <a16:creationId xmlns:a16="http://schemas.microsoft.com/office/drawing/2014/main" id="{34CAF5C9-ECED-5640-A1D5-9F108B829E60}"/>
                    </a:ext>
                  </a:extLst>
                </p:cNvPr>
                <p:cNvSpPr/>
                <p:nvPr/>
              </p:nvSpPr>
              <p:spPr>
                <a:xfrm>
                  <a:off x="4318454" y="1410238"/>
                  <a:ext cx="6425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10</a:t>
                  </a:r>
                </a:p>
              </p:txBody>
            </p:sp>
            <p:cxnSp>
              <p:nvCxnSpPr>
                <p:cNvPr id="205" name="Rak 204">
                  <a:extLst>
                    <a:ext uri="{FF2B5EF4-FFF2-40B4-BE49-F238E27FC236}">
                      <a16:creationId xmlns:a16="http://schemas.microsoft.com/office/drawing/2014/main" id="{E92414BA-9978-2E46-AEA6-681DA09505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936" y="1487247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1" name="Rektangel 200">
                <a:extLst>
                  <a:ext uri="{FF2B5EF4-FFF2-40B4-BE49-F238E27FC236}">
                    <a16:creationId xmlns:a16="http://schemas.microsoft.com/office/drawing/2014/main" id="{9305FD08-6EAC-EC47-AE1E-485D5A02CBAE}"/>
                  </a:ext>
                </a:extLst>
              </p:cNvPr>
              <p:cNvSpPr/>
              <p:nvPr/>
            </p:nvSpPr>
            <p:spPr>
              <a:xfrm>
                <a:off x="2885766" y="2657714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</p:grpSp>
        <p:grpSp>
          <p:nvGrpSpPr>
            <p:cNvPr id="193" name="Grupp 192">
              <a:extLst>
                <a:ext uri="{FF2B5EF4-FFF2-40B4-BE49-F238E27FC236}">
                  <a16:creationId xmlns:a16="http://schemas.microsoft.com/office/drawing/2014/main" id="{C25F46AC-9728-8F40-86BE-3049654E7F7D}"/>
                </a:ext>
              </a:extLst>
            </p:cNvPr>
            <p:cNvGrpSpPr/>
            <p:nvPr/>
          </p:nvGrpSpPr>
          <p:grpSpPr>
            <a:xfrm>
              <a:off x="3740376" y="3438937"/>
              <a:ext cx="441891" cy="639418"/>
              <a:chOff x="3888047" y="3427882"/>
              <a:chExt cx="441891" cy="639418"/>
            </a:xfrm>
          </p:grpSpPr>
          <p:grpSp>
            <p:nvGrpSpPr>
              <p:cNvPr id="194" name="Grupp 193">
                <a:extLst>
                  <a:ext uri="{FF2B5EF4-FFF2-40B4-BE49-F238E27FC236}">
                    <a16:creationId xmlns:a16="http://schemas.microsoft.com/office/drawing/2014/main" id="{C742DF82-B322-FC40-9BDF-B958A170846D}"/>
                  </a:ext>
                </a:extLst>
              </p:cNvPr>
              <p:cNvGrpSpPr/>
              <p:nvPr/>
            </p:nvGrpSpPr>
            <p:grpSpPr>
              <a:xfrm>
                <a:off x="3902037" y="3427882"/>
                <a:ext cx="427901" cy="639418"/>
                <a:chOff x="3670682" y="3432114"/>
                <a:chExt cx="427901" cy="639418"/>
              </a:xfrm>
            </p:grpSpPr>
            <p:sp>
              <p:nvSpPr>
                <p:cNvPr id="197" name="Rektangel 196">
                  <a:extLst>
                    <a:ext uri="{FF2B5EF4-FFF2-40B4-BE49-F238E27FC236}">
                      <a16:creationId xmlns:a16="http://schemas.microsoft.com/office/drawing/2014/main" id="{6C618DA5-DAF7-174A-BBA8-4E0D942C0164}"/>
                    </a:ext>
                  </a:extLst>
                </p:cNvPr>
                <p:cNvSpPr/>
                <p:nvPr/>
              </p:nvSpPr>
              <p:spPr>
                <a:xfrm>
                  <a:off x="3702897" y="3432114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4</a:t>
                  </a:r>
                </a:p>
              </p:txBody>
            </p:sp>
            <p:sp>
              <p:nvSpPr>
                <p:cNvPr id="198" name="Rektangel 197">
                  <a:extLst>
                    <a:ext uri="{FF2B5EF4-FFF2-40B4-BE49-F238E27FC236}">
                      <a16:creationId xmlns:a16="http://schemas.microsoft.com/office/drawing/2014/main" id="{393AFC32-CFB1-0A41-B0EC-093371B94246}"/>
                    </a:ext>
                  </a:extLst>
                </p:cNvPr>
                <p:cNvSpPr/>
                <p:nvPr/>
              </p:nvSpPr>
              <p:spPr>
                <a:xfrm>
                  <a:off x="3670682" y="3671422"/>
                  <a:ext cx="4078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199" name="Rak 198">
                  <a:extLst>
                    <a:ext uri="{FF2B5EF4-FFF2-40B4-BE49-F238E27FC236}">
                      <a16:creationId xmlns:a16="http://schemas.microsoft.com/office/drawing/2014/main" id="{428EDBAA-02CF-CF4D-A683-27F9F39954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5423" y="3742204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" name="Båge 194">
                <a:extLst>
                  <a:ext uri="{FF2B5EF4-FFF2-40B4-BE49-F238E27FC236}">
                    <a16:creationId xmlns:a16="http://schemas.microsoft.com/office/drawing/2014/main" id="{55E96AA4-E55F-3E4C-BF27-54670731FC17}"/>
                  </a:ext>
                </a:extLst>
              </p:cNvPr>
              <p:cNvSpPr/>
              <p:nvPr/>
            </p:nvSpPr>
            <p:spPr>
              <a:xfrm>
                <a:off x="4104127" y="3540026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6" name="Båge 195">
                <a:extLst>
                  <a:ext uri="{FF2B5EF4-FFF2-40B4-BE49-F238E27FC236}">
                    <a16:creationId xmlns:a16="http://schemas.microsoft.com/office/drawing/2014/main" id="{0405F1A5-7C12-CE41-9A25-DB56C43BC5A7}"/>
                  </a:ext>
                </a:extLst>
              </p:cNvPr>
              <p:cNvSpPr/>
              <p:nvPr/>
            </p:nvSpPr>
            <p:spPr>
              <a:xfrm rot="10800000">
                <a:off x="3888047" y="3533519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58F1F55-9124-C040-862B-C3ABE0372012}"/>
              </a:ext>
            </a:extLst>
          </p:cNvPr>
          <p:cNvGrpSpPr/>
          <p:nvPr/>
        </p:nvGrpSpPr>
        <p:grpSpPr>
          <a:xfrm>
            <a:off x="3884001" y="5384351"/>
            <a:ext cx="1173533" cy="643937"/>
            <a:chOff x="3655694" y="5387377"/>
            <a:chExt cx="1173533" cy="643937"/>
          </a:xfrm>
        </p:grpSpPr>
        <p:grpSp>
          <p:nvGrpSpPr>
            <p:cNvPr id="206" name="Grupp 205">
              <a:extLst>
                <a:ext uri="{FF2B5EF4-FFF2-40B4-BE49-F238E27FC236}">
                  <a16:creationId xmlns:a16="http://schemas.microsoft.com/office/drawing/2014/main" id="{86409F0B-5456-2A41-AC69-5FD794C93F57}"/>
                </a:ext>
              </a:extLst>
            </p:cNvPr>
            <p:cNvGrpSpPr/>
            <p:nvPr/>
          </p:nvGrpSpPr>
          <p:grpSpPr>
            <a:xfrm>
              <a:off x="3920472" y="5387377"/>
              <a:ext cx="908755" cy="643937"/>
              <a:chOff x="3273512" y="3434418"/>
              <a:chExt cx="908755" cy="643937"/>
            </a:xfrm>
          </p:grpSpPr>
          <p:grpSp>
            <p:nvGrpSpPr>
              <p:cNvPr id="207" name="Grupp 206">
                <a:extLst>
                  <a:ext uri="{FF2B5EF4-FFF2-40B4-BE49-F238E27FC236}">
                    <a16:creationId xmlns:a16="http://schemas.microsoft.com/office/drawing/2014/main" id="{CA51D43A-8B12-304D-98CE-DC3EA14A5D9D}"/>
                  </a:ext>
                </a:extLst>
              </p:cNvPr>
              <p:cNvGrpSpPr/>
              <p:nvPr/>
            </p:nvGrpSpPr>
            <p:grpSpPr>
              <a:xfrm>
                <a:off x="3273512" y="3434418"/>
                <a:ext cx="787719" cy="633191"/>
                <a:chOff x="2400835" y="2545631"/>
                <a:chExt cx="787719" cy="633191"/>
              </a:xfrm>
            </p:grpSpPr>
            <p:grpSp>
              <p:nvGrpSpPr>
                <p:cNvPr id="215" name="Grupp 214">
                  <a:extLst>
                    <a:ext uri="{FF2B5EF4-FFF2-40B4-BE49-F238E27FC236}">
                      <a16:creationId xmlns:a16="http://schemas.microsoft.com/office/drawing/2014/main" id="{EE59A7FB-194E-FE40-BD66-FCEF7E5DF2A2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665166" cy="633191"/>
                  <a:chOff x="4295874" y="1177157"/>
                  <a:chExt cx="665166" cy="633191"/>
                </a:xfrm>
              </p:grpSpPr>
              <p:sp>
                <p:nvSpPr>
                  <p:cNvPr id="217" name="Rektangel 216">
                    <a:extLst>
                      <a:ext uri="{FF2B5EF4-FFF2-40B4-BE49-F238E27FC236}">
                        <a16:creationId xmlns:a16="http://schemas.microsoft.com/office/drawing/2014/main" id="{62E80312-A933-3F47-AD86-0D486343848D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218" name="Rektangel 217">
                    <a:extLst>
                      <a:ext uri="{FF2B5EF4-FFF2-40B4-BE49-F238E27FC236}">
                        <a16:creationId xmlns:a16="http://schemas.microsoft.com/office/drawing/2014/main" id="{11159289-FAB4-0C49-9EC8-A2A821121906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219" name="Rektangel 218">
                    <a:extLst>
                      <a:ext uri="{FF2B5EF4-FFF2-40B4-BE49-F238E27FC236}">
                        <a16:creationId xmlns:a16="http://schemas.microsoft.com/office/drawing/2014/main" id="{4D2811F6-34F5-424F-AD11-E7DCA46CEE76}"/>
                      </a:ext>
                    </a:extLst>
                  </p:cNvPr>
                  <p:cNvSpPr/>
                  <p:nvPr/>
                </p:nvSpPr>
                <p:spPr>
                  <a:xfrm>
                    <a:off x="4318454" y="1410238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10</a:t>
                    </a:r>
                  </a:p>
                </p:txBody>
              </p:sp>
              <p:cxnSp>
                <p:nvCxnSpPr>
                  <p:cNvPr id="220" name="Rak 219">
                    <a:extLst>
                      <a:ext uri="{FF2B5EF4-FFF2-40B4-BE49-F238E27FC236}">
                        <a16:creationId xmlns:a16="http://schemas.microsoft.com/office/drawing/2014/main" id="{7EDCFDDB-9EAC-3840-BCB3-EBAEC71BC0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6" name="Rektangel 215">
                  <a:extLst>
                    <a:ext uri="{FF2B5EF4-FFF2-40B4-BE49-F238E27FC236}">
                      <a16:creationId xmlns:a16="http://schemas.microsoft.com/office/drawing/2014/main" id="{E090D025-F26D-2D4B-881F-22235759CDCE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208" name="Grupp 207">
                <a:extLst>
                  <a:ext uri="{FF2B5EF4-FFF2-40B4-BE49-F238E27FC236}">
                    <a16:creationId xmlns:a16="http://schemas.microsoft.com/office/drawing/2014/main" id="{57B36E47-2A4D-5A43-8A83-CD3F4FC35CCE}"/>
                  </a:ext>
                </a:extLst>
              </p:cNvPr>
              <p:cNvGrpSpPr/>
              <p:nvPr/>
            </p:nvGrpSpPr>
            <p:grpSpPr>
              <a:xfrm>
                <a:off x="3740376" y="3438937"/>
                <a:ext cx="441891" cy="639418"/>
                <a:chOff x="3888047" y="3427882"/>
                <a:chExt cx="441891" cy="639418"/>
              </a:xfrm>
            </p:grpSpPr>
            <p:grpSp>
              <p:nvGrpSpPr>
                <p:cNvPr id="209" name="Grupp 208">
                  <a:extLst>
                    <a:ext uri="{FF2B5EF4-FFF2-40B4-BE49-F238E27FC236}">
                      <a16:creationId xmlns:a16="http://schemas.microsoft.com/office/drawing/2014/main" id="{DC321E04-490B-6B4C-A637-826630E10D86}"/>
                    </a:ext>
                  </a:extLst>
                </p:cNvPr>
                <p:cNvGrpSpPr/>
                <p:nvPr/>
              </p:nvGrpSpPr>
              <p:grpSpPr>
                <a:xfrm>
                  <a:off x="3902037" y="3427882"/>
                  <a:ext cx="427901" cy="639418"/>
                  <a:chOff x="3670682" y="3432114"/>
                  <a:chExt cx="427901" cy="639418"/>
                </a:xfrm>
              </p:grpSpPr>
              <p:sp>
                <p:nvSpPr>
                  <p:cNvPr id="212" name="Rektangel 211">
                    <a:extLst>
                      <a:ext uri="{FF2B5EF4-FFF2-40B4-BE49-F238E27FC236}">
                        <a16:creationId xmlns:a16="http://schemas.microsoft.com/office/drawing/2014/main" id="{E0935BA6-B3EE-064E-A83C-6BDBB408E527}"/>
                      </a:ext>
                    </a:extLst>
                  </p:cNvPr>
                  <p:cNvSpPr/>
                  <p:nvPr/>
                </p:nvSpPr>
                <p:spPr>
                  <a:xfrm>
                    <a:off x="3702897" y="3432114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</a:t>
                    </a:r>
                  </a:p>
                </p:txBody>
              </p:sp>
              <p:sp>
                <p:nvSpPr>
                  <p:cNvPr id="213" name="Rektangel 212">
                    <a:extLst>
                      <a:ext uri="{FF2B5EF4-FFF2-40B4-BE49-F238E27FC236}">
                        <a16:creationId xmlns:a16="http://schemas.microsoft.com/office/drawing/2014/main" id="{D8D3032C-941E-B240-AE9C-A51FCBD13F61}"/>
                      </a:ext>
                    </a:extLst>
                  </p:cNvPr>
                  <p:cNvSpPr/>
                  <p:nvPr/>
                </p:nvSpPr>
                <p:spPr>
                  <a:xfrm>
                    <a:off x="3670682" y="3671422"/>
                    <a:ext cx="4078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214" name="Rak 213">
                    <a:extLst>
                      <a:ext uri="{FF2B5EF4-FFF2-40B4-BE49-F238E27FC236}">
                        <a16:creationId xmlns:a16="http://schemas.microsoft.com/office/drawing/2014/main" id="{75C63928-4642-D94E-BF4A-43F7660FAB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5423" y="3742204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0" name="Båge 209">
                  <a:extLst>
                    <a:ext uri="{FF2B5EF4-FFF2-40B4-BE49-F238E27FC236}">
                      <a16:creationId xmlns:a16="http://schemas.microsoft.com/office/drawing/2014/main" id="{F0082DFF-66A5-3E42-98F8-F5B2B28FB033}"/>
                    </a:ext>
                  </a:extLst>
                </p:cNvPr>
                <p:cNvSpPr/>
                <p:nvPr/>
              </p:nvSpPr>
              <p:spPr>
                <a:xfrm>
                  <a:off x="4104127" y="3540026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11" name="Båge 210">
                  <a:extLst>
                    <a:ext uri="{FF2B5EF4-FFF2-40B4-BE49-F238E27FC236}">
                      <a16:creationId xmlns:a16="http://schemas.microsoft.com/office/drawing/2014/main" id="{7AADBCCB-F332-9D4E-9B18-25E8005B6E12}"/>
                    </a:ext>
                  </a:extLst>
                </p:cNvPr>
                <p:cNvSpPr/>
                <p:nvPr/>
              </p:nvSpPr>
              <p:spPr>
                <a:xfrm rot="10800000">
                  <a:off x="3888047" y="3533519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sp>
          <p:nvSpPr>
            <p:cNvPr id="221" name="Rektangel 220">
              <a:extLst>
                <a:ext uri="{FF2B5EF4-FFF2-40B4-BE49-F238E27FC236}">
                  <a16:creationId xmlns:a16="http://schemas.microsoft.com/office/drawing/2014/main" id="{072D2D56-7EBE-2F41-8534-6B468F1A9EBD}"/>
                </a:ext>
              </a:extLst>
            </p:cNvPr>
            <p:cNvSpPr/>
            <p:nvPr/>
          </p:nvSpPr>
          <p:spPr>
            <a:xfrm>
              <a:off x="3655694" y="5489888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3D917631-BB09-714F-9892-CBADF47F4B22}"/>
              </a:ext>
            </a:extLst>
          </p:cNvPr>
          <p:cNvGrpSpPr/>
          <p:nvPr/>
        </p:nvGrpSpPr>
        <p:grpSpPr>
          <a:xfrm>
            <a:off x="5505736" y="5384351"/>
            <a:ext cx="1217710" cy="643937"/>
            <a:chOff x="5505736" y="5384351"/>
            <a:chExt cx="1217710" cy="643937"/>
          </a:xfrm>
        </p:grpSpPr>
        <p:sp>
          <p:nvSpPr>
            <p:cNvPr id="222" name="Rektangel 221">
              <a:extLst>
                <a:ext uri="{FF2B5EF4-FFF2-40B4-BE49-F238E27FC236}">
                  <a16:creationId xmlns:a16="http://schemas.microsoft.com/office/drawing/2014/main" id="{B032ADCA-6C7F-A248-917F-6BE3271E69D2}"/>
                </a:ext>
              </a:extLst>
            </p:cNvPr>
            <p:cNvSpPr/>
            <p:nvPr/>
          </p:nvSpPr>
          <p:spPr>
            <a:xfrm>
              <a:off x="5505736" y="5504039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223" name="Grupp 222">
              <a:extLst>
                <a:ext uri="{FF2B5EF4-FFF2-40B4-BE49-F238E27FC236}">
                  <a16:creationId xmlns:a16="http://schemas.microsoft.com/office/drawing/2014/main" id="{53F58C92-F564-F94E-880F-54E20C70F86F}"/>
                </a:ext>
              </a:extLst>
            </p:cNvPr>
            <p:cNvGrpSpPr/>
            <p:nvPr/>
          </p:nvGrpSpPr>
          <p:grpSpPr>
            <a:xfrm>
              <a:off x="5814691" y="5384351"/>
              <a:ext cx="908755" cy="643937"/>
              <a:chOff x="3273512" y="3434418"/>
              <a:chExt cx="908755" cy="643937"/>
            </a:xfrm>
          </p:grpSpPr>
          <p:grpSp>
            <p:nvGrpSpPr>
              <p:cNvPr id="224" name="Grupp 223">
                <a:extLst>
                  <a:ext uri="{FF2B5EF4-FFF2-40B4-BE49-F238E27FC236}">
                    <a16:creationId xmlns:a16="http://schemas.microsoft.com/office/drawing/2014/main" id="{431AA0BB-2C3D-5E4B-A386-9AA4A7B9BDEB}"/>
                  </a:ext>
                </a:extLst>
              </p:cNvPr>
              <p:cNvGrpSpPr/>
              <p:nvPr/>
            </p:nvGrpSpPr>
            <p:grpSpPr>
              <a:xfrm>
                <a:off x="3273512" y="3434418"/>
                <a:ext cx="787719" cy="633191"/>
                <a:chOff x="2400835" y="2545631"/>
                <a:chExt cx="787719" cy="633191"/>
              </a:xfrm>
            </p:grpSpPr>
            <p:grpSp>
              <p:nvGrpSpPr>
                <p:cNvPr id="232" name="Grupp 231">
                  <a:extLst>
                    <a:ext uri="{FF2B5EF4-FFF2-40B4-BE49-F238E27FC236}">
                      <a16:creationId xmlns:a16="http://schemas.microsoft.com/office/drawing/2014/main" id="{543D73BB-B299-BE45-83D2-7024B99E9587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665166" cy="633191"/>
                  <a:chOff x="4295874" y="1177157"/>
                  <a:chExt cx="665166" cy="633191"/>
                </a:xfrm>
              </p:grpSpPr>
              <p:sp>
                <p:nvSpPr>
                  <p:cNvPr id="234" name="Rektangel 233">
                    <a:extLst>
                      <a:ext uri="{FF2B5EF4-FFF2-40B4-BE49-F238E27FC236}">
                        <a16:creationId xmlns:a16="http://schemas.microsoft.com/office/drawing/2014/main" id="{A66FB0B1-1050-9D4A-8E28-B2526A9F4D7B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235" name="Rektangel 234">
                    <a:extLst>
                      <a:ext uri="{FF2B5EF4-FFF2-40B4-BE49-F238E27FC236}">
                        <a16:creationId xmlns:a16="http://schemas.microsoft.com/office/drawing/2014/main" id="{D8E5812E-B531-6A40-8053-86D54A681086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8</a:t>
                    </a:r>
                  </a:p>
                </p:txBody>
              </p:sp>
              <p:sp>
                <p:nvSpPr>
                  <p:cNvPr id="236" name="Rektangel 235">
                    <a:extLst>
                      <a:ext uri="{FF2B5EF4-FFF2-40B4-BE49-F238E27FC236}">
                        <a16:creationId xmlns:a16="http://schemas.microsoft.com/office/drawing/2014/main" id="{51E493FF-F1CD-7E44-908B-B2ADBC71C39C}"/>
                      </a:ext>
                    </a:extLst>
                  </p:cNvPr>
                  <p:cNvSpPr/>
                  <p:nvPr/>
                </p:nvSpPr>
                <p:spPr>
                  <a:xfrm>
                    <a:off x="4318454" y="1410238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10</a:t>
                    </a:r>
                  </a:p>
                </p:txBody>
              </p:sp>
              <p:cxnSp>
                <p:nvCxnSpPr>
                  <p:cNvPr id="237" name="Rak 236">
                    <a:extLst>
                      <a:ext uri="{FF2B5EF4-FFF2-40B4-BE49-F238E27FC236}">
                        <a16:creationId xmlns:a16="http://schemas.microsoft.com/office/drawing/2014/main" id="{5D5E404C-6500-084D-BBF6-0BD28D53A5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3" name="Rektangel 232">
                  <a:extLst>
                    <a:ext uri="{FF2B5EF4-FFF2-40B4-BE49-F238E27FC236}">
                      <a16:creationId xmlns:a16="http://schemas.microsoft.com/office/drawing/2014/main" id="{105972B7-05B3-264D-81BC-9E66B58EA876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225" name="Grupp 224">
                <a:extLst>
                  <a:ext uri="{FF2B5EF4-FFF2-40B4-BE49-F238E27FC236}">
                    <a16:creationId xmlns:a16="http://schemas.microsoft.com/office/drawing/2014/main" id="{53D88884-04A0-EA41-B1FC-8B8DBAA961C9}"/>
                  </a:ext>
                </a:extLst>
              </p:cNvPr>
              <p:cNvGrpSpPr/>
              <p:nvPr/>
            </p:nvGrpSpPr>
            <p:grpSpPr>
              <a:xfrm>
                <a:off x="3740376" y="3438937"/>
                <a:ext cx="441891" cy="639418"/>
                <a:chOff x="3888047" y="3427882"/>
                <a:chExt cx="441891" cy="639418"/>
              </a:xfrm>
            </p:grpSpPr>
            <p:grpSp>
              <p:nvGrpSpPr>
                <p:cNvPr id="226" name="Grupp 225">
                  <a:extLst>
                    <a:ext uri="{FF2B5EF4-FFF2-40B4-BE49-F238E27FC236}">
                      <a16:creationId xmlns:a16="http://schemas.microsoft.com/office/drawing/2014/main" id="{FCF1E1AF-4014-C548-B7FE-0CD8614C279F}"/>
                    </a:ext>
                  </a:extLst>
                </p:cNvPr>
                <p:cNvGrpSpPr/>
                <p:nvPr/>
              </p:nvGrpSpPr>
              <p:grpSpPr>
                <a:xfrm>
                  <a:off x="3902037" y="3427882"/>
                  <a:ext cx="427901" cy="639418"/>
                  <a:chOff x="3670682" y="3432114"/>
                  <a:chExt cx="427901" cy="639418"/>
                </a:xfrm>
              </p:grpSpPr>
              <p:sp>
                <p:nvSpPr>
                  <p:cNvPr id="229" name="Rektangel 228">
                    <a:extLst>
                      <a:ext uri="{FF2B5EF4-FFF2-40B4-BE49-F238E27FC236}">
                        <a16:creationId xmlns:a16="http://schemas.microsoft.com/office/drawing/2014/main" id="{478E9C43-4386-4C48-91D9-F58425A69ACA}"/>
                      </a:ext>
                    </a:extLst>
                  </p:cNvPr>
                  <p:cNvSpPr/>
                  <p:nvPr/>
                </p:nvSpPr>
                <p:spPr>
                  <a:xfrm>
                    <a:off x="3702897" y="3432114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4</a:t>
                    </a:r>
                  </a:p>
                </p:txBody>
              </p:sp>
              <p:sp>
                <p:nvSpPr>
                  <p:cNvPr id="230" name="Rektangel 229">
                    <a:extLst>
                      <a:ext uri="{FF2B5EF4-FFF2-40B4-BE49-F238E27FC236}">
                        <a16:creationId xmlns:a16="http://schemas.microsoft.com/office/drawing/2014/main" id="{E368656C-9D29-364E-B035-9A827304665E}"/>
                      </a:ext>
                    </a:extLst>
                  </p:cNvPr>
                  <p:cNvSpPr/>
                  <p:nvPr/>
                </p:nvSpPr>
                <p:spPr>
                  <a:xfrm>
                    <a:off x="3670682" y="3671422"/>
                    <a:ext cx="4078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231" name="Rak 230">
                    <a:extLst>
                      <a:ext uri="{FF2B5EF4-FFF2-40B4-BE49-F238E27FC236}">
                        <a16:creationId xmlns:a16="http://schemas.microsoft.com/office/drawing/2014/main" id="{230F6448-ED33-9244-8EBD-50D821C18B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5423" y="3742204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7" name="Båge 226">
                  <a:extLst>
                    <a:ext uri="{FF2B5EF4-FFF2-40B4-BE49-F238E27FC236}">
                      <a16:creationId xmlns:a16="http://schemas.microsoft.com/office/drawing/2014/main" id="{AC915EDC-94C0-4B48-A5BA-1E0AB09A8441}"/>
                    </a:ext>
                  </a:extLst>
                </p:cNvPr>
                <p:cNvSpPr/>
                <p:nvPr/>
              </p:nvSpPr>
              <p:spPr>
                <a:xfrm>
                  <a:off x="4104127" y="3540026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28" name="Båge 227">
                  <a:extLst>
                    <a:ext uri="{FF2B5EF4-FFF2-40B4-BE49-F238E27FC236}">
                      <a16:creationId xmlns:a16="http://schemas.microsoft.com/office/drawing/2014/main" id="{EEC66C33-652D-BD4A-8F75-4B6930DCE818}"/>
                    </a:ext>
                  </a:extLst>
                </p:cNvPr>
                <p:cNvSpPr/>
                <p:nvPr/>
              </p:nvSpPr>
              <p:spPr>
                <a:xfrm rot="10800000">
                  <a:off x="3888047" y="3533519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90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74" grpId="0"/>
      <p:bldP spid="81" grpId="0"/>
      <p:bldP spid="85" grpId="0"/>
      <p:bldP spid="87" grpId="0"/>
      <p:bldP spid="119" grpId="0"/>
      <p:bldP spid="149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572996-93D5-D145-BC89-5B6D09025707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28084E3-535F-2342-985C-86C9EB37842B}"/>
              </a:ext>
            </a:extLst>
          </p:cNvPr>
          <p:cNvSpPr/>
          <p:nvPr/>
        </p:nvSpPr>
        <p:spPr>
          <a:xfrm>
            <a:off x="1907994" y="1009824"/>
            <a:ext cx="4073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stor andel av rektangeln är vit?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B53C56-AD54-7949-8E22-D41020B28FDF}"/>
              </a:ext>
            </a:extLst>
          </p:cNvPr>
          <p:cNvSpPr/>
          <p:nvPr/>
        </p:nvSpPr>
        <p:spPr>
          <a:xfrm>
            <a:off x="1907994" y="1697923"/>
            <a:ext cx="4454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Svara i både bråkform och decimalform.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7A5F7F-604C-F343-9E99-A24AC9DC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11" y="958901"/>
            <a:ext cx="2307655" cy="939077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1F3539E0-68CE-1C46-9C70-4D747F35E839}"/>
              </a:ext>
            </a:extLst>
          </p:cNvPr>
          <p:cNvGrpSpPr/>
          <p:nvPr/>
        </p:nvGrpSpPr>
        <p:grpSpPr>
          <a:xfrm>
            <a:off x="2938099" y="2669584"/>
            <a:ext cx="3513012" cy="493051"/>
            <a:chOff x="3590844" y="2742961"/>
            <a:chExt cx="3513012" cy="493051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44BBC70-6E1A-DC48-9772-F089F345D090}"/>
                </a:ext>
              </a:extLst>
            </p:cNvPr>
            <p:cNvSpPr/>
            <p:nvPr/>
          </p:nvSpPr>
          <p:spPr>
            <a:xfrm>
              <a:off x="3590844" y="2774347"/>
              <a:ext cx="3513012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Fem rutor av tio är vita. Alltså         =  0,5. 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629F649-9626-EC45-8FB1-04095837E4EA}"/>
                </a:ext>
              </a:extLst>
            </p:cNvPr>
            <p:cNvSpPr/>
            <p:nvPr/>
          </p:nvSpPr>
          <p:spPr>
            <a:xfrm>
              <a:off x="5984225" y="2742961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A295A96-5D3A-3143-9206-B17E35BC4D6B}"/>
                </a:ext>
              </a:extLst>
            </p:cNvPr>
            <p:cNvSpPr/>
            <p:nvPr/>
          </p:nvSpPr>
          <p:spPr>
            <a:xfrm>
              <a:off x="5936631" y="2927979"/>
              <a:ext cx="4855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D50FCA60-5665-774B-81ED-234A3A30E633}"/>
                </a:ext>
              </a:extLst>
            </p:cNvPr>
            <p:cNvCxnSpPr>
              <a:cxnSpLocks/>
            </p:cNvCxnSpPr>
            <p:nvPr/>
          </p:nvCxnSpPr>
          <p:spPr>
            <a:xfrm>
              <a:off x="6005573" y="2994971"/>
              <a:ext cx="2301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FF975A6-37DA-554B-A32C-7ADE6726283A}"/>
              </a:ext>
            </a:extLst>
          </p:cNvPr>
          <p:cNvGrpSpPr/>
          <p:nvPr/>
        </p:nvGrpSpPr>
        <p:grpSpPr>
          <a:xfrm>
            <a:off x="3041996" y="3532079"/>
            <a:ext cx="3216125" cy="689594"/>
            <a:chOff x="5712477" y="2378650"/>
            <a:chExt cx="3216125" cy="689594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2A2A1AC7-8454-944E-8023-AF3B3C3B6E7A}"/>
                </a:ext>
              </a:extLst>
            </p:cNvPr>
            <p:cNvSpPr/>
            <p:nvPr/>
          </p:nvSpPr>
          <p:spPr>
            <a:xfrm>
              <a:off x="5712477" y="2378650"/>
              <a:ext cx="3216125" cy="6771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Men  du ser också att hälften av rutorna   </a:t>
              </a:r>
            </a:p>
            <a:p>
              <a:r>
                <a:rPr lang="sv-SE" sz="1400" dirty="0"/>
                <a:t>  är vita, alltså       = 0,5. </a:t>
              </a:r>
              <a:r>
                <a:rPr lang="sv-SE" sz="2000" dirty="0">
                  <a:solidFill>
                    <a:schemeClr val="bg1"/>
                  </a:solidFill>
                </a:rPr>
                <a:t>5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E8D7D846-E6D2-C441-9070-8FDDA8829C78}"/>
                </a:ext>
              </a:extLst>
            </p:cNvPr>
            <p:cNvSpPr/>
            <p:nvPr/>
          </p:nvSpPr>
          <p:spPr>
            <a:xfrm>
              <a:off x="6835028" y="2566445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15FC18A-76C2-0546-A519-DE1849EC1BD6}"/>
                </a:ext>
              </a:extLst>
            </p:cNvPr>
            <p:cNvSpPr/>
            <p:nvPr/>
          </p:nvSpPr>
          <p:spPr>
            <a:xfrm>
              <a:off x="6835028" y="2760467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2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98AF7701-A437-6543-AB01-9E722020A7C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724" y="2817344"/>
              <a:ext cx="1584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27C98555-BC7E-694C-8831-860A18FCC295}"/>
              </a:ext>
            </a:extLst>
          </p:cNvPr>
          <p:cNvSpPr/>
          <p:nvPr/>
        </p:nvSpPr>
        <p:spPr>
          <a:xfrm>
            <a:off x="2561233" y="5071682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974437CD-F4F0-4446-BE39-574C2B6FFF92}"/>
              </a:ext>
            </a:extLst>
          </p:cNvPr>
          <p:cNvGrpSpPr/>
          <p:nvPr/>
        </p:nvGrpSpPr>
        <p:grpSpPr>
          <a:xfrm>
            <a:off x="3452172" y="4949768"/>
            <a:ext cx="2022352" cy="643937"/>
            <a:chOff x="3920472" y="5387377"/>
            <a:chExt cx="2022352" cy="643937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802543B0-0E9C-4040-A350-7CF6A6BAA013}"/>
                </a:ext>
              </a:extLst>
            </p:cNvPr>
            <p:cNvGrpSpPr/>
            <p:nvPr/>
          </p:nvGrpSpPr>
          <p:grpSpPr>
            <a:xfrm>
              <a:off x="3920472" y="5387377"/>
              <a:ext cx="908755" cy="643937"/>
              <a:chOff x="3273512" y="3434418"/>
              <a:chExt cx="908755" cy="643937"/>
            </a:xfrm>
          </p:grpSpPr>
          <p:grpSp>
            <p:nvGrpSpPr>
              <p:cNvPr id="30" name="Grupp 29">
                <a:extLst>
                  <a:ext uri="{FF2B5EF4-FFF2-40B4-BE49-F238E27FC236}">
                    <a16:creationId xmlns:a16="http://schemas.microsoft.com/office/drawing/2014/main" id="{123F7383-0127-7C4D-9E9A-B465380DABA1}"/>
                  </a:ext>
                </a:extLst>
              </p:cNvPr>
              <p:cNvGrpSpPr/>
              <p:nvPr/>
            </p:nvGrpSpPr>
            <p:grpSpPr>
              <a:xfrm>
                <a:off x="3273512" y="3434418"/>
                <a:ext cx="787719" cy="633191"/>
                <a:chOff x="2400835" y="2545631"/>
                <a:chExt cx="787719" cy="633191"/>
              </a:xfrm>
            </p:grpSpPr>
            <p:grpSp>
              <p:nvGrpSpPr>
                <p:cNvPr id="38" name="Grupp 37">
                  <a:extLst>
                    <a:ext uri="{FF2B5EF4-FFF2-40B4-BE49-F238E27FC236}">
                      <a16:creationId xmlns:a16="http://schemas.microsoft.com/office/drawing/2014/main" id="{A335571B-3DC3-4F47-BCA3-BD91E9937FA3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665166" cy="633191"/>
                  <a:chOff x="4295874" y="1177157"/>
                  <a:chExt cx="665166" cy="633191"/>
                </a:xfrm>
              </p:grpSpPr>
              <p:sp>
                <p:nvSpPr>
                  <p:cNvPr id="40" name="Rektangel 39">
                    <a:extLst>
                      <a:ext uri="{FF2B5EF4-FFF2-40B4-BE49-F238E27FC236}">
                        <a16:creationId xmlns:a16="http://schemas.microsoft.com/office/drawing/2014/main" id="{D59CFB9B-835E-684B-AB00-7CA00A8DE435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41" name="Rektangel 40">
                    <a:extLst>
                      <a:ext uri="{FF2B5EF4-FFF2-40B4-BE49-F238E27FC236}">
                        <a16:creationId xmlns:a16="http://schemas.microsoft.com/office/drawing/2014/main" id="{A7D7466F-9028-CC40-A61E-975D578E7D0C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sp>
                <p:nvSpPr>
                  <p:cNvPr id="42" name="Rektangel 41">
                    <a:extLst>
                      <a:ext uri="{FF2B5EF4-FFF2-40B4-BE49-F238E27FC236}">
                        <a16:creationId xmlns:a16="http://schemas.microsoft.com/office/drawing/2014/main" id="{A1A18D32-E05B-044A-88C0-66BCF7C7E1AE}"/>
                      </a:ext>
                    </a:extLst>
                  </p:cNvPr>
                  <p:cNvSpPr/>
                  <p:nvPr/>
                </p:nvSpPr>
                <p:spPr>
                  <a:xfrm>
                    <a:off x="4318454" y="1410238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10</a:t>
                    </a:r>
                  </a:p>
                </p:txBody>
              </p:sp>
              <p:cxnSp>
                <p:nvCxnSpPr>
                  <p:cNvPr id="43" name="Rak 42">
                    <a:extLst>
                      <a:ext uri="{FF2B5EF4-FFF2-40B4-BE49-F238E27FC236}">
                        <a16:creationId xmlns:a16="http://schemas.microsoft.com/office/drawing/2014/main" id="{8611B07D-4D3D-D54F-B940-F1E157697C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FA491BB-D5DF-A94D-BCA8-657B48119361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0C985344-32EE-FC46-B90E-D27D6108C0FF}"/>
                  </a:ext>
                </a:extLst>
              </p:cNvPr>
              <p:cNvGrpSpPr/>
              <p:nvPr/>
            </p:nvGrpSpPr>
            <p:grpSpPr>
              <a:xfrm>
                <a:off x="3740376" y="3438937"/>
                <a:ext cx="441891" cy="639418"/>
                <a:chOff x="3888047" y="3427882"/>
                <a:chExt cx="441891" cy="639418"/>
              </a:xfrm>
            </p:grpSpPr>
            <p:grpSp>
              <p:nvGrpSpPr>
                <p:cNvPr id="32" name="Grupp 31">
                  <a:extLst>
                    <a:ext uri="{FF2B5EF4-FFF2-40B4-BE49-F238E27FC236}">
                      <a16:creationId xmlns:a16="http://schemas.microsoft.com/office/drawing/2014/main" id="{88985740-48A6-EB4D-A1E4-DB1317518D1C}"/>
                    </a:ext>
                  </a:extLst>
                </p:cNvPr>
                <p:cNvGrpSpPr/>
                <p:nvPr/>
              </p:nvGrpSpPr>
              <p:grpSpPr>
                <a:xfrm>
                  <a:off x="3902037" y="3427882"/>
                  <a:ext cx="427901" cy="639418"/>
                  <a:chOff x="3670682" y="3432114"/>
                  <a:chExt cx="427901" cy="639418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C81C0A2-B7F0-FA42-B5FF-7B6D505BF07C}"/>
                      </a:ext>
                    </a:extLst>
                  </p:cNvPr>
                  <p:cNvSpPr/>
                  <p:nvPr/>
                </p:nvSpPr>
                <p:spPr>
                  <a:xfrm>
                    <a:off x="3702897" y="3432114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</a:t>
                    </a:r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6B7A6F0F-6352-1143-B5E7-C5F3CFE7F261}"/>
                      </a:ext>
                    </a:extLst>
                  </p:cNvPr>
                  <p:cNvSpPr/>
                  <p:nvPr/>
                </p:nvSpPr>
                <p:spPr>
                  <a:xfrm>
                    <a:off x="3670682" y="3671422"/>
                    <a:ext cx="4078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cxnSp>
                <p:nvCxnSpPr>
                  <p:cNvPr id="37" name="Rak 36">
                    <a:extLst>
                      <a:ext uri="{FF2B5EF4-FFF2-40B4-BE49-F238E27FC236}">
                        <a16:creationId xmlns:a16="http://schemas.microsoft.com/office/drawing/2014/main" id="{7359FA8C-8F6E-1C4F-8620-2BBA6250E6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5423" y="3742204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Båge 32">
                  <a:extLst>
                    <a:ext uri="{FF2B5EF4-FFF2-40B4-BE49-F238E27FC236}">
                      <a16:creationId xmlns:a16="http://schemas.microsoft.com/office/drawing/2014/main" id="{7D6BF262-AF3F-4340-9EED-85E3B0990E18}"/>
                    </a:ext>
                  </a:extLst>
                </p:cNvPr>
                <p:cNvSpPr/>
                <p:nvPr/>
              </p:nvSpPr>
              <p:spPr>
                <a:xfrm>
                  <a:off x="4104127" y="3540026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4" name="Båge 33">
                  <a:extLst>
                    <a:ext uri="{FF2B5EF4-FFF2-40B4-BE49-F238E27FC236}">
                      <a16:creationId xmlns:a16="http://schemas.microsoft.com/office/drawing/2014/main" id="{F88D3235-0F96-ED46-9923-C0815B7B1465}"/>
                    </a:ext>
                  </a:extLst>
                </p:cNvPr>
                <p:cNvSpPr/>
                <p:nvPr/>
              </p:nvSpPr>
              <p:spPr>
                <a:xfrm rot="10800000">
                  <a:off x="3888047" y="3533519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DD1B535-514B-894E-9795-1F936835836C}"/>
                </a:ext>
              </a:extLst>
            </p:cNvPr>
            <p:cNvSpPr/>
            <p:nvPr/>
          </p:nvSpPr>
          <p:spPr>
            <a:xfrm>
              <a:off x="4787121" y="5519060"/>
              <a:ext cx="11557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>
                  <a:latin typeface="Bradley Hand" pitchFamily="2" charset="77"/>
                </a:rPr>
                <a:t>och 0,5 </a:t>
              </a:r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2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B3C5C2C-AE0C-4D4C-B1B0-2BDDA1FF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39" y="1016744"/>
            <a:ext cx="7685322" cy="30277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019BF4E-0C24-E24E-B139-E90AA02B14F0}"/>
              </a:ext>
            </a:extLst>
          </p:cNvPr>
          <p:cNvSpPr/>
          <p:nvPr/>
        </p:nvSpPr>
        <p:spPr>
          <a:xfrm>
            <a:off x="2433502" y="2349285"/>
            <a:ext cx="5073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Fem decimeter är fem tiondels meter. 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D638616A-0B34-F143-A63D-B84C2E864E65}"/>
              </a:ext>
            </a:extLst>
          </p:cNvPr>
          <p:cNvGrpSpPr/>
          <p:nvPr/>
        </p:nvGrpSpPr>
        <p:grpSpPr>
          <a:xfrm>
            <a:off x="3331402" y="2928585"/>
            <a:ext cx="4361262" cy="646929"/>
            <a:chOff x="6260532" y="4497747"/>
            <a:chExt cx="4361262" cy="64692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0322AE0-68DD-AE45-87B8-0BCD344B8421}"/>
                </a:ext>
              </a:extLst>
            </p:cNvPr>
            <p:cNvSpPr/>
            <p:nvPr/>
          </p:nvSpPr>
          <p:spPr>
            <a:xfrm>
              <a:off x="6260532" y="4621157"/>
              <a:ext cx="436126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5 dm =       m = 0,5 m  </a:t>
              </a:r>
              <a:endParaRPr lang="sv-SE" dirty="0"/>
            </a:p>
          </p:txBody>
        </p: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C1E7BB1E-DB22-EF4F-833A-CE40E8A4885A}"/>
                </a:ext>
              </a:extLst>
            </p:cNvPr>
            <p:cNvGrpSpPr/>
            <p:nvPr/>
          </p:nvGrpSpPr>
          <p:grpSpPr>
            <a:xfrm>
              <a:off x="7026741" y="4497747"/>
              <a:ext cx="540104" cy="646929"/>
              <a:chOff x="7416923" y="2082124"/>
              <a:chExt cx="540104" cy="646929"/>
            </a:xfrm>
          </p:grpSpPr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809843C7-FD45-9F49-B01D-7204ED580F74}"/>
                  </a:ext>
                </a:extLst>
              </p:cNvPr>
              <p:cNvSpPr/>
              <p:nvPr/>
            </p:nvSpPr>
            <p:spPr>
              <a:xfrm>
                <a:off x="7487754" y="2082124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17D94D2A-9A87-2543-B569-AE3BF2F192A0}"/>
                  </a:ext>
                </a:extLst>
              </p:cNvPr>
              <p:cNvSpPr/>
              <p:nvPr/>
            </p:nvSpPr>
            <p:spPr>
              <a:xfrm>
                <a:off x="7416923" y="2328943"/>
                <a:ext cx="476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9839B286-9208-0743-BCA1-3519F76D2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7754" y="2406031"/>
                <a:ext cx="2730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08D04B02-3326-1A4D-813B-8501E09DD580}"/>
              </a:ext>
            </a:extLst>
          </p:cNvPr>
          <p:cNvGrpSpPr/>
          <p:nvPr/>
        </p:nvGrpSpPr>
        <p:grpSpPr>
          <a:xfrm>
            <a:off x="759599" y="1400252"/>
            <a:ext cx="3812401" cy="869761"/>
            <a:chOff x="932734" y="859012"/>
            <a:chExt cx="3812401" cy="869761"/>
          </a:xfrm>
        </p:grpSpPr>
        <p:sp>
          <p:nvSpPr>
            <p:cNvPr id="11" name="Höger klammerparentes 10">
              <a:extLst>
                <a:ext uri="{FF2B5EF4-FFF2-40B4-BE49-F238E27FC236}">
                  <a16:creationId xmlns:a16="http://schemas.microsoft.com/office/drawing/2014/main" id="{1A63C5C9-27B8-824D-AE41-0AFEB51DA484}"/>
                </a:ext>
              </a:extLst>
            </p:cNvPr>
            <p:cNvSpPr/>
            <p:nvPr/>
          </p:nvSpPr>
          <p:spPr>
            <a:xfrm rot="5400000">
              <a:off x="2638881" y="-847135"/>
              <a:ext cx="400108" cy="3812401"/>
            </a:xfrm>
            <a:prstGeom prst="rightBrace">
              <a:avLst>
                <a:gd name="adj1" fmla="val 8333"/>
                <a:gd name="adj2" fmla="val 5037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4D2A5F35-1AF7-6646-9C6E-6233F5F47A40}"/>
                </a:ext>
              </a:extLst>
            </p:cNvPr>
            <p:cNvSpPr/>
            <p:nvPr/>
          </p:nvSpPr>
          <p:spPr>
            <a:xfrm>
              <a:off x="2433502" y="1267108"/>
              <a:ext cx="810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5 dm 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F805C413-2089-B443-9F76-0324FB236CCB}"/>
              </a:ext>
            </a:extLst>
          </p:cNvPr>
          <p:cNvGrpSpPr/>
          <p:nvPr/>
        </p:nvGrpSpPr>
        <p:grpSpPr>
          <a:xfrm>
            <a:off x="2930745" y="3974040"/>
            <a:ext cx="3282509" cy="1015663"/>
            <a:chOff x="773682" y="5700181"/>
            <a:chExt cx="3282509" cy="1015663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0D624BD-0982-1242-B373-B64CC0F92398}"/>
                </a:ext>
              </a:extLst>
            </p:cNvPr>
            <p:cNvSpPr txBox="1"/>
            <p:nvPr/>
          </p:nvSpPr>
          <p:spPr>
            <a:xfrm>
              <a:off x="773682" y="5700181"/>
              <a:ext cx="3282509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 fem tiondelar </a:t>
              </a:r>
              <a:r>
                <a:rPr lang="sv-SE" sz="2000" dirty="0"/>
                <a:t>=        =</a:t>
              </a:r>
              <a:r>
                <a:rPr lang="sv-SE" sz="2400" dirty="0"/>
                <a:t> 0,5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5FFA68B5-D005-7F47-ABD1-5D1BD2F4E218}"/>
                </a:ext>
              </a:extLst>
            </p:cNvPr>
            <p:cNvSpPr/>
            <p:nvPr/>
          </p:nvSpPr>
          <p:spPr>
            <a:xfrm>
              <a:off x="2884977" y="5834430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5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D271A95B-3664-5E4B-8620-0305F4BC8216}"/>
                </a:ext>
              </a:extLst>
            </p:cNvPr>
            <p:cNvSpPr/>
            <p:nvPr/>
          </p:nvSpPr>
          <p:spPr>
            <a:xfrm>
              <a:off x="2808429" y="6159721"/>
              <a:ext cx="593853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FCF4762A-16DF-EC48-85AC-2ED6DEC7B0EF}"/>
                </a:ext>
              </a:extLst>
            </p:cNvPr>
            <p:cNvCxnSpPr>
              <a:cxnSpLocks/>
            </p:cNvCxnSpPr>
            <p:nvPr/>
          </p:nvCxnSpPr>
          <p:spPr>
            <a:xfrm>
              <a:off x="2878975" y="6226266"/>
              <a:ext cx="2983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4149346" y="667436"/>
            <a:ext cx="1850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Hundradel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85" name="Bildobjekt 84">
            <a:extLst>
              <a:ext uri="{FF2B5EF4-FFF2-40B4-BE49-F238E27FC236}">
                <a16:creationId xmlns:a16="http://schemas.microsoft.com/office/drawing/2014/main" id="{16E7E775-1437-754D-940A-607C8510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91" y="1799397"/>
            <a:ext cx="7685322" cy="302774"/>
          </a:xfrm>
          <a:prstGeom prst="rect">
            <a:avLst/>
          </a:prstGeom>
        </p:spPr>
      </p:pic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393304" y="1375864"/>
            <a:ext cx="534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Linjalen är även indelad i </a:t>
            </a:r>
            <a:r>
              <a:rPr lang="sv-SE" sz="2000" dirty="0">
                <a:solidFill>
                  <a:srgbClr val="C00000"/>
                </a:solidFill>
              </a:rPr>
              <a:t>100 lika stora </a:t>
            </a:r>
            <a:r>
              <a:rPr lang="sv-SE" sz="2000" dirty="0"/>
              <a:t>delar. 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B3B03CB-1A9D-4042-804D-307A0A0D43F4}"/>
              </a:ext>
            </a:extLst>
          </p:cNvPr>
          <p:cNvSpPr/>
          <p:nvPr/>
        </p:nvSpPr>
        <p:spPr>
          <a:xfrm>
            <a:off x="5060759" y="1375864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centimeter</a:t>
            </a:r>
            <a:r>
              <a:rPr lang="sv-SE" sz="2000" dirty="0"/>
              <a:t>.  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9E093010-5816-F84B-BFB9-D044B3C71233}"/>
              </a:ext>
            </a:extLst>
          </p:cNvPr>
          <p:cNvGrpSpPr/>
          <p:nvPr/>
        </p:nvGrpSpPr>
        <p:grpSpPr>
          <a:xfrm>
            <a:off x="1764939" y="2467726"/>
            <a:ext cx="5564925" cy="674631"/>
            <a:chOff x="3174494" y="4470689"/>
            <a:chExt cx="5564925" cy="674631"/>
          </a:xfrm>
        </p:grpSpPr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50CDF20E-C00B-2D48-86A0-05EDCE4A6FBA}"/>
                </a:ext>
              </a:extLst>
            </p:cNvPr>
            <p:cNvSpPr/>
            <p:nvPr/>
          </p:nvSpPr>
          <p:spPr>
            <a:xfrm>
              <a:off x="3174494" y="4558252"/>
              <a:ext cx="5564925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1 centimeter är en </a:t>
              </a:r>
              <a:r>
                <a:rPr lang="sv-SE" sz="2000" i="1" dirty="0">
                  <a:solidFill>
                    <a:srgbClr val="C00000"/>
                  </a:solidFill>
                </a:rPr>
                <a:t>hundradels</a:t>
              </a:r>
              <a:r>
                <a:rPr lang="sv-SE" sz="2000" i="1" dirty="0"/>
                <a:t> </a:t>
              </a:r>
              <a:r>
                <a:rPr lang="sv-SE" sz="2000" dirty="0"/>
                <a:t>meter,        m.  </a:t>
              </a:r>
              <a:endParaRPr lang="sv-SE" dirty="0"/>
            </a:p>
          </p:txBody>
        </p:sp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BE78CD08-41B0-F74D-9D78-8697AA89854B}"/>
                </a:ext>
              </a:extLst>
            </p:cNvPr>
            <p:cNvGrpSpPr/>
            <p:nvPr/>
          </p:nvGrpSpPr>
          <p:grpSpPr>
            <a:xfrm>
              <a:off x="7056484" y="4470689"/>
              <a:ext cx="787840" cy="674631"/>
              <a:chOff x="7446666" y="2055066"/>
              <a:chExt cx="787840" cy="674631"/>
            </a:xfrm>
          </p:grpSpPr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CD674EC0-0A40-A847-A3B5-33F798832BDC}"/>
                  </a:ext>
                </a:extLst>
              </p:cNvPr>
              <p:cNvSpPr/>
              <p:nvPr/>
            </p:nvSpPr>
            <p:spPr>
              <a:xfrm>
                <a:off x="7565372" y="2055066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2CC8D775-4FA2-C941-B93C-CF4FA0647F01}"/>
                  </a:ext>
                </a:extLst>
              </p:cNvPr>
              <p:cNvSpPr/>
              <p:nvPr/>
            </p:nvSpPr>
            <p:spPr>
              <a:xfrm>
                <a:off x="7446666" y="2329587"/>
                <a:ext cx="7878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100</a:t>
                </a:r>
              </a:p>
            </p:txBody>
          </p:sp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C72F2D8B-381F-7B40-BC85-21BC48A1B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5372" y="2383631"/>
                <a:ext cx="3122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13D81E6-C54F-194C-8FBF-3774120A893E}"/>
              </a:ext>
            </a:extLst>
          </p:cNvPr>
          <p:cNvSpPr/>
          <p:nvPr/>
        </p:nvSpPr>
        <p:spPr>
          <a:xfrm>
            <a:off x="671566" y="3440937"/>
            <a:ext cx="8196667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Talet en hundra</a:t>
            </a:r>
            <a:r>
              <a:rPr lang="sv-SE" sz="2000" dirty="0">
                <a:solidFill>
                  <a:schemeClr val="tx1"/>
                </a:solidFill>
              </a:rPr>
              <a:t>del kan också skrivas </a:t>
            </a:r>
            <a:r>
              <a:rPr lang="sv-SE" sz="2400" dirty="0">
                <a:solidFill>
                  <a:srgbClr val="C00000"/>
                </a:solidFill>
              </a:rPr>
              <a:t>0,01</a:t>
            </a:r>
            <a:r>
              <a:rPr lang="sv-SE" sz="2000" dirty="0">
                <a:solidFill>
                  <a:schemeClr val="tx1"/>
                </a:solidFill>
              </a:rPr>
              <a:t>. Då är det skrivet i </a:t>
            </a:r>
            <a:r>
              <a:rPr lang="sv-SE" sz="2000" i="1" dirty="0">
                <a:solidFill>
                  <a:srgbClr val="C00000"/>
                </a:solidFill>
              </a:rPr>
              <a:t>decimalform</a:t>
            </a:r>
            <a:r>
              <a:rPr lang="sv-SE" sz="2000" dirty="0">
                <a:solidFill>
                  <a:schemeClr val="tx1"/>
                </a:solidFill>
              </a:rPr>
              <a:t>.  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0CB1DB8-FC23-684F-91FD-F44CF9633A45}"/>
              </a:ext>
            </a:extLst>
          </p:cNvPr>
          <p:cNvGrpSpPr/>
          <p:nvPr/>
        </p:nvGrpSpPr>
        <p:grpSpPr>
          <a:xfrm>
            <a:off x="3302138" y="4466473"/>
            <a:ext cx="3517241" cy="1015663"/>
            <a:chOff x="748555" y="5700181"/>
            <a:chExt cx="3517241" cy="1015663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B888C80-3B3B-0043-A16D-49479239025A}"/>
                </a:ext>
              </a:extLst>
            </p:cNvPr>
            <p:cNvSpPr txBox="1"/>
            <p:nvPr/>
          </p:nvSpPr>
          <p:spPr>
            <a:xfrm>
              <a:off x="748555" y="5700181"/>
              <a:ext cx="3517241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 en hundradel </a:t>
              </a:r>
              <a:r>
                <a:rPr lang="sv-SE" sz="2000" dirty="0"/>
                <a:t>=          =</a:t>
              </a:r>
              <a:r>
                <a:rPr lang="sv-SE" sz="2400" dirty="0"/>
                <a:t> 0,01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9544B9DA-0201-2741-9178-222024AF9A2E}"/>
                </a:ext>
              </a:extLst>
            </p:cNvPr>
            <p:cNvSpPr/>
            <p:nvPr/>
          </p:nvSpPr>
          <p:spPr>
            <a:xfrm>
              <a:off x="2844230" y="5881103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2FDB8295-F3D1-7349-87C2-2DBDB1505ACB}"/>
                </a:ext>
              </a:extLst>
            </p:cNvPr>
            <p:cNvSpPr/>
            <p:nvPr/>
          </p:nvSpPr>
          <p:spPr>
            <a:xfrm>
              <a:off x="2703216" y="6180396"/>
              <a:ext cx="664415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100</a:t>
              </a:r>
            </a:p>
          </p:txBody>
        </p:sp>
        <p:cxnSp>
          <p:nvCxnSpPr>
            <p:cNvPr id="131" name="Rak 130">
              <a:extLst>
                <a:ext uri="{FF2B5EF4-FFF2-40B4-BE49-F238E27FC236}">
                  <a16:creationId xmlns:a16="http://schemas.microsoft.com/office/drawing/2014/main" id="{7265A797-E342-EF4B-A168-7D343EFF332C}"/>
                </a:ext>
              </a:extLst>
            </p:cNvPr>
            <p:cNvCxnSpPr>
              <a:cxnSpLocks/>
            </p:cNvCxnSpPr>
            <p:nvPr/>
          </p:nvCxnSpPr>
          <p:spPr>
            <a:xfrm>
              <a:off x="2825736" y="6249270"/>
              <a:ext cx="4193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C83CD14C-6C3B-E345-A57E-C4665A5635E4}"/>
              </a:ext>
            </a:extLst>
          </p:cNvPr>
          <p:cNvGrpSpPr/>
          <p:nvPr/>
        </p:nvGrpSpPr>
        <p:grpSpPr>
          <a:xfrm>
            <a:off x="1015591" y="2092689"/>
            <a:ext cx="275524" cy="694229"/>
            <a:chOff x="4212025" y="5298798"/>
            <a:chExt cx="275524" cy="694229"/>
          </a:xfrm>
        </p:grpSpPr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48CD64D3-B27E-DB47-9784-1C3EFD0DE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2025" y="5731053"/>
              <a:ext cx="275524" cy="261974"/>
            </a:xfrm>
            <a:prstGeom prst="rect">
              <a:avLst/>
            </a:prstGeom>
          </p:spPr>
        </p:pic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F1CFDA66-D799-F346-B008-4A116785AC9A}"/>
                </a:ext>
              </a:extLst>
            </p:cNvPr>
            <p:cNvCxnSpPr>
              <a:cxnSpLocks/>
            </p:cNvCxnSpPr>
            <p:nvPr/>
          </p:nvCxnSpPr>
          <p:spPr>
            <a:xfrm>
              <a:off x="4374643" y="5298798"/>
              <a:ext cx="101808" cy="42818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Rak 46">
              <a:extLst>
                <a:ext uri="{FF2B5EF4-FFF2-40B4-BE49-F238E27FC236}">
                  <a16:creationId xmlns:a16="http://schemas.microsoft.com/office/drawing/2014/main" id="{E9F06C34-5641-0141-91D5-4116ED2B0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5" y="5307921"/>
              <a:ext cx="60967" cy="41906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AEF5C8C4-98A2-5349-871D-6F2DF0495BDC}"/>
              </a:ext>
            </a:extLst>
          </p:cNvPr>
          <p:cNvSpPr/>
          <p:nvPr/>
        </p:nvSpPr>
        <p:spPr>
          <a:xfrm>
            <a:off x="731154" y="2796291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21058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87" grpId="0"/>
      <p:bldP spid="118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AF8C451-85C2-1540-9FC0-BFF4D9566E1B}"/>
              </a:ext>
            </a:extLst>
          </p:cNvPr>
          <p:cNvGrpSpPr/>
          <p:nvPr/>
        </p:nvGrpSpPr>
        <p:grpSpPr>
          <a:xfrm>
            <a:off x="1046268" y="2102171"/>
            <a:ext cx="69275" cy="695487"/>
            <a:chOff x="4212026" y="5298798"/>
            <a:chExt cx="69275" cy="6954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B7FFDA0-5B07-6F40-88C7-A64557342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0646" y="5732311"/>
              <a:ext cx="45719" cy="261974"/>
            </a:xfrm>
            <a:prstGeom prst="rect">
              <a:avLst/>
            </a:prstGeom>
          </p:spPr>
        </p:pic>
        <p:cxnSp>
          <p:nvCxnSpPr>
            <p:cNvPr id="4" name="Rak 3">
              <a:extLst>
                <a:ext uri="{FF2B5EF4-FFF2-40B4-BE49-F238E27FC236}">
                  <a16:creationId xmlns:a16="http://schemas.microsoft.com/office/drawing/2014/main" id="{06BE7126-0F8F-9A46-B54E-5FEB4BC342C5}"/>
                </a:ext>
              </a:extLst>
            </p:cNvPr>
            <p:cNvCxnSpPr>
              <a:cxnSpLocks/>
            </p:cNvCxnSpPr>
            <p:nvPr/>
          </p:nvCxnSpPr>
          <p:spPr>
            <a:xfrm>
              <a:off x="4227273" y="5298798"/>
              <a:ext cx="54028" cy="432255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B1E65B7E-913D-0348-B9A3-40AB274D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6" y="5298798"/>
              <a:ext cx="15248" cy="428189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529862AE-26E4-DD4F-AEEF-97028F550EF9}"/>
              </a:ext>
            </a:extLst>
          </p:cNvPr>
          <p:cNvSpPr/>
          <p:nvPr/>
        </p:nvSpPr>
        <p:spPr>
          <a:xfrm>
            <a:off x="614460" y="2863038"/>
            <a:ext cx="140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mm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0782FC2-64C8-7546-8313-617A09EF1169}"/>
              </a:ext>
            </a:extLst>
          </p:cNvPr>
          <p:cNvSpPr/>
          <p:nvPr/>
        </p:nvSpPr>
        <p:spPr>
          <a:xfrm>
            <a:off x="4135329" y="668559"/>
            <a:ext cx="1850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Tusendel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C8AA67-F2F3-7345-B11D-315340DFA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91" y="1799397"/>
            <a:ext cx="7685322" cy="30277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0ECDC9E-DA77-2F43-9739-E017DD7EAB4C}"/>
              </a:ext>
            </a:extLst>
          </p:cNvPr>
          <p:cNvSpPr/>
          <p:nvPr/>
        </p:nvSpPr>
        <p:spPr>
          <a:xfrm>
            <a:off x="393304" y="1375864"/>
            <a:ext cx="534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Linjalen kan också delas in i </a:t>
            </a:r>
            <a:r>
              <a:rPr lang="sv-SE" sz="2000" dirty="0">
                <a:solidFill>
                  <a:srgbClr val="C00000"/>
                </a:solidFill>
              </a:rPr>
              <a:t>1 000 lika stora </a:t>
            </a:r>
            <a:r>
              <a:rPr lang="sv-SE" sz="2000" dirty="0"/>
              <a:t>delar.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4D7400AF-6D93-CB4B-84D2-D3BF025BF650}"/>
              </a:ext>
            </a:extLst>
          </p:cNvPr>
          <p:cNvGrpSpPr/>
          <p:nvPr/>
        </p:nvGrpSpPr>
        <p:grpSpPr>
          <a:xfrm>
            <a:off x="2021559" y="2462928"/>
            <a:ext cx="5837732" cy="678864"/>
            <a:chOff x="3431114" y="4465891"/>
            <a:chExt cx="5837732" cy="678864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9938BD0-77AB-5E4F-8B4E-9A0BF0FFD9F8}"/>
                </a:ext>
              </a:extLst>
            </p:cNvPr>
            <p:cNvSpPr/>
            <p:nvPr/>
          </p:nvSpPr>
          <p:spPr>
            <a:xfrm>
              <a:off x="3431114" y="4558577"/>
              <a:ext cx="583773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1 millimeter är en </a:t>
              </a:r>
              <a:r>
                <a:rPr lang="sv-SE" sz="2000" i="1" dirty="0">
                  <a:solidFill>
                    <a:srgbClr val="C00000"/>
                  </a:solidFill>
                </a:rPr>
                <a:t>tusendels</a:t>
              </a:r>
              <a:r>
                <a:rPr lang="sv-SE" sz="2000" i="1" dirty="0"/>
                <a:t> </a:t>
              </a:r>
              <a:r>
                <a:rPr lang="sv-SE" sz="2000" dirty="0"/>
                <a:t>meter,           m.  </a:t>
              </a:r>
              <a:endParaRPr lang="sv-SE" dirty="0"/>
            </a:p>
          </p:txBody>
        </p: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0EC04DC9-7BE4-DE4C-BB94-DC7EEB5A042C}"/>
                </a:ext>
              </a:extLst>
            </p:cNvPr>
            <p:cNvGrpSpPr/>
            <p:nvPr/>
          </p:nvGrpSpPr>
          <p:grpSpPr>
            <a:xfrm>
              <a:off x="7066153" y="4465891"/>
              <a:ext cx="787840" cy="678864"/>
              <a:chOff x="7456335" y="2050268"/>
              <a:chExt cx="787840" cy="678864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CEC3B526-C966-5A43-AFCA-9EDFAF339CD9}"/>
                  </a:ext>
                </a:extLst>
              </p:cNvPr>
              <p:cNvSpPr/>
              <p:nvPr/>
            </p:nvSpPr>
            <p:spPr>
              <a:xfrm>
                <a:off x="7615619" y="2050268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416E0A4-8FD3-524F-A301-AAC292310708}"/>
                  </a:ext>
                </a:extLst>
              </p:cNvPr>
              <p:cNvSpPr/>
              <p:nvPr/>
            </p:nvSpPr>
            <p:spPr>
              <a:xfrm>
                <a:off x="7456335" y="2329022"/>
                <a:ext cx="7878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1 000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B6AA1504-BFD0-2343-B437-49EA632F8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5372" y="2383631"/>
                <a:ext cx="4633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D38CFEEF-CE2E-5748-A8DE-D2F257920185}"/>
              </a:ext>
            </a:extLst>
          </p:cNvPr>
          <p:cNvSpPr/>
          <p:nvPr/>
        </p:nvSpPr>
        <p:spPr>
          <a:xfrm>
            <a:off x="2129884" y="3251565"/>
            <a:ext cx="4661166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Talet en tusendel</a:t>
            </a:r>
            <a:r>
              <a:rPr lang="sv-SE" sz="2000" dirty="0">
                <a:solidFill>
                  <a:schemeClr val="tx1"/>
                </a:solidFill>
              </a:rPr>
              <a:t> kan också skrivas </a:t>
            </a:r>
            <a:r>
              <a:rPr lang="sv-SE" sz="2400" dirty="0">
                <a:solidFill>
                  <a:srgbClr val="C00000"/>
                </a:solidFill>
              </a:rPr>
              <a:t>0,001</a:t>
            </a:r>
            <a:r>
              <a:rPr lang="sv-SE" sz="2000" dirty="0">
                <a:solidFill>
                  <a:schemeClr val="tx1"/>
                </a:solidFill>
              </a:rPr>
              <a:t>. 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967CAE7D-32E4-5748-A3AA-51ED8FE9B443}"/>
              </a:ext>
            </a:extLst>
          </p:cNvPr>
          <p:cNvGrpSpPr/>
          <p:nvPr/>
        </p:nvGrpSpPr>
        <p:grpSpPr>
          <a:xfrm>
            <a:off x="2658878" y="4340745"/>
            <a:ext cx="3517241" cy="1015663"/>
            <a:chOff x="924403" y="5741438"/>
            <a:chExt cx="3517241" cy="1015663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1F76C9B9-2DE2-B541-90F5-66F74D7B24B7}"/>
                </a:ext>
              </a:extLst>
            </p:cNvPr>
            <p:cNvSpPr txBox="1"/>
            <p:nvPr/>
          </p:nvSpPr>
          <p:spPr>
            <a:xfrm>
              <a:off x="924403" y="5741438"/>
              <a:ext cx="3517241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 en tusendel </a:t>
              </a:r>
              <a:r>
                <a:rPr lang="sv-SE" sz="2000" dirty="0"/>
                <a:t>=            =</a:t>
              </a:r>
              <a:r>
                <a:rPr lang="sv-SE" sz="2400" dirty="0"/>
                <a:t> 0,001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C5152491-F9F1-7A48-A88C-6BF24194EE45}"/>
                </a:ext>
              </a:extLst>
            </p:cNvPr>
            <p:cNvSpPr/>
            <p:nvPr/>
          </p:nvSpPr>
          <p:spPr>
            <a:xfrm>
              <a:off x="2874968" y="5858469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1DAB185-5B45-3F41-803A-73B595763FD5}"/>
                </a:ext>
              </a:extLst>
            </p:cNvPr>
            <p:cNvSpPr/>
            <p:nvPr/>
          </p:nvSpPr>
          <p:spPr>
            <a:xfrm>
              <a:off x="2636827" y="6216380"/>
              <a:ext cx="973899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1 000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0E4D31B3-63BF-F74E-9342-EA0438F84A90}"/>
                </a:ext>
              </a:extLst>
            </p:cNvPr>
            <p:cNvCxnSpPr>
              <a:cxnSpLocks/>
            </p:cNvCxnSpPr>
            <p:nvPr/>
          </p:nvCxnSpPr>
          <p:spPr>
            <a:xfrm>
              <a:off x="2759389" y="6249269"/>
              <a:ext cx="598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BBEA279A-6679-8842-A966-7DE77710929E}"/>
              </a:ext>
            </a:extLst>
          </p:cNvPr>
          <p:cNvSpPr/>
          <p:nvPr/>
        </p:nvSpPr>
        <p:spPr>
          <a:xfrm>
            <a:off x="5588454" y="1371208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millimeter</a:t>
            </a:r>
            <a:r>
              <a:rPr lang="sv-SE" sz="2000" dirty="0"/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42323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63AA5BBF-76C3-5E4B-853E-79AA2DF19687}"/>
              </a:ext>
            </a:extLst>
          </p:cNvPr>
          <p:cNvGrpSpPr/>
          <p:nvPr/>
        </p:nvGrpSpPr>
        <p:grpSpPr>
          <a:xfrm>
            <a:off x="5836713" y="2219612"/>
            <a:ext cx="1971306" cy="385331"/>
            <a:chOff x="3641399" y="5912229"/>
            <a:chExt cx="1941292" cy="38533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383CDC3-B460-4343-9FCB-EF338EA6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1399" y="5912229"/>
              <a:ext cx="1941292" cy="384696"/>
            </a:xfrm>
            <a:prstGeom prst="rect">
              <a:avLst/>
            </a:prstGeom>
          </p:spPr>
        </p:pic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06F1B775-AECB-164A-9D82-2B123728A1F7}"/>
                </a:ext>
              </a:extLst>
            </p:cNvPr>
            <p:cNvGrpSpPr/>
            <p:nvPr/>
          </p:nvGrpSpPr>
          <p:grpSpPr>
            <a:xfrm>
              <a:off x="3641399" y="5912229"/>
              <a:ext cx="1524348" cy="385331"/>
              <a:chOff x="1117600" y="2747291"/>
              <a:chExt cx="5389521" cy="1371600"/>
            </a:xfrm>
          </p:grpSpPr>
          <p:pic>
            <p:nvPicPr>
              <p:cNvPr id="51" name="Bildobjekt 50">
                <a:extLst>
                  <a:ext uri="{FF2B5EF4-FFF2-40B4-BE49-F238E27FC236}">
                    <a16:creationId xmlns:a16="http://schemas.microsoft.com/office/drawing/2014/main" id="{F8AE82C9-2599-2344-BDD9-2393485B9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991" b="-768"/>
              <a:stretch/>
            </p:blipFill>
            <p:spPr>
              <a:xfrm>
                <a:off x="1117600" y="2749551"/>
                <a:ext cx="5389521" cy="1369340"/>
              </a:xfrm>
              <a:prstGeom prst="rect">
                <a:avLst/>
              </a:prstGeom>
            </p:spPr>
          </p:pic>
          <p:pic>
            <p:nvPicPr>
              <p:cNvPr id="52" name="Bildobjekt 51">
                <a:extLst>
                  <a:ext uri="{FF2B5EF4-FFF2-40B4-BE49-F238E27FC236}">
                    <a16:creationId xmlns:a16="http://schemas.microsoft.com/office/drawing/2014/main" id="{CD1BE689-2358-FB45-A71B-6E3AAF4E8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600" y="2747291"/>
                <a:ext cx="1485900" cy="1371600"/>
              </a:xfrm>
              <a:prstGeom prst="rect">
                <a:avLst/>
              </a:prstGeom>
            </p:spPr>
          </p:pic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5872685-D2C1-3F41-83CF-5A36903D4745}"/>
              </a:ext>
            </a:extLst>
          </p:cNvPr>
          <p:cNvGrpSpPr/>
          <p:nvPr/>
        </p:nvGrpSpPr>
        <p:grpSpPr>
          <a:xfrm>
            <a:off x="5836713" y="2206866"/>
            <a:ext cx="1971305" cy="398961"/>
            <a:chOff x="1111250" y="2736850"/>
            <a:chExt cx="6921500" cy="1387939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CFA23C52-6472-2343-AE48-54399D3E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250" y="2736850"/>
              <a:ext cx="6921500" cy="1384300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33F6C261-ACC5-BF48-8D20-A18ABB498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1250" y="2753189"/>
              <a:ext cx="5270500" cy="1371600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137EC3A0-92DE-7245-8C28-B62B03348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624" y="2767184"/>
              <a:ext cx="1485900" cy="1346200"/>
            </a:xfrm>
            <a:prstGeom prst="rect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E976AB4-27F7-7A4B-856B-227255A0EC43}"/>
              </a:ext>
            </a:extLst>
          </p:cNvPr>
          <p:cNvGrpSpPr/>
          <p:nvPr/>
        </p:nvGrpSpPr>
        <p:grpSpPr>
          <a:xfrm>
            <a:off x="5828087" y="2204782"/>
            <a:ext cx="1971305" cy="406418"/>
            <a:chOff x="1111248" y="3181346"/>
            <a:chExt cx="6921498" cy="138430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F523477-F03F-354B-B562-CAC128B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1248" y="3206718"/>
              <a:ext cx="6921498" cy="1358901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D5981A7F-12A6-A041-8EFE-5534540D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094" y="3181346"/>
              <a:ext cx="3657600" cy="1384300"/>
            </a:xfrm>
            <a:prstGeom prst="rect">
              <a:avLst/>
            </a:prstGeom>
          </p:spPr>
        </p:pic>
      </p:grpSp>
      <p:sp>
        <p:nvSpPr>
          <p:cNvPr id="69" name="Rektangel 68">
            <a:extLst>
              <a:ext uri="{FF2B5EF4-FFF2-40B4-BE49-F238E27FC236}">
                <a16:creationId xmlns:a16="http://schemas.microsoft.com/office/drawing/2014/main" id="{50F9BFFB-FA61-B042-AEBE-A9A794F668C2}"/>
              </a:ext>
            </a:extLst>
          </p:cNvPr>
          <p:cNvSpPr/>
          <p:nvPr/>
        </p:nvSpPr>
        <p:spPr>
          <a:xfrm>
            <a:off x="3897884" y="325324"/>
            <a:ext cx="125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FFA62382-F823-B142-9AC6-50987430646F}"/>
              </a:ext>
            </a:extLst>
          </p:cNvPr>
          <p:cNvGrpSpPr/>
          <p:nvPr/>
        </p:nvGrpSpPr>
        <p:grpSpPr>
          <a:xfrm>
            <a:off x="1447303" y="3091139"/>
            <a:ext cx="5046444" cy="369332"/>
            <a:chOff x="1441816" y="4521585"/>
            <a:chExt cx="5046444" cy="369332"/>
          </a:xfrm>
        </p:grpSpPr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113F78CE-C93A-CE4A-8D53-024AC042325B}"/>
                </a:ext>
              </a:extLst>
            </p:cNvPr>
            <p:cNvSpPr/>
            <p:nvPr/>
          </p:nvSpPr>
          <p:spPr>
            <a:xfrm>
              <a:off x="1441816" y="4521585"/>
              <a:ext cx="36134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1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tiondelssiffra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0,1</a:t>
              </a:r>
              <a:endParaRPr lang="sv-SE" b="1" dirty="0">
                <a:effectLst/>
                <a:latin typeface="+mn-lt"/>
              </a:endParaRPr>
            </a:p>
          </p:txBody>
        </p:sp>
        <p:cxnSp>
          <p:nvCxnSpPr>
            <p:cNvPr id="112" name="Rak pil 111">
              <a:extLst>
                <a:ext uri="{FF2B5EF4-FFF2-40B4-BE49-F238E27FC236}">
                  <a16:creationId xmlns:a16="http://schemas.microsoft.com/office/drawing/2014/main" id="{347D100B-421E-7440-B5FB-1C85DE074635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5055306" y="4706251"/>
              <a:ext cx="1432954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E51AB72-EB5B-D647-8645-1F6A334C5C01}"/>
              </a:ext>
            </a:extLst>
          </p:cNvPr>
          <p:cNvGrpSpPr/>
          <p:nvPr/>
        </p:nvGrpSpPr>
        <p:grpSpPr>
          <a:xfrm>
            <a:off x="1447303" y="3516765"/>
            <a:ext cx="5537391" cy="369332"/>
            <a:chOff x="1441816" y="4926539"/>
            <a:chExt cx="5537391" cy="369332"/>
          </a:xfrm>
        </p:grpSpPr>
        <p:cxnSp>
          <p:nvCxnSpPr>
            <p:cNvPr id="121" name="Rak pil 120">
              <a:extLst>
                <a:ext uri="{FF2B5EF4-FFF2-40B4-BE49-F238E27FC236}">
                  <a16:creationId xmlns:a16="http://schemas.microsoft.com/office/drawing/2014/main" id="{25F50CC8-3780-4449-8D50-C656AD5D8310}"/>
                </a:ext>
              </a:extLst>
            </p:cNvPr>
            <p:cNvCxnSpPr>
              <a:cxnSpLocks/>
            </p:cNvCxnSpPr>
            <p:nvPr/>
          </p:nvCxnSpPr>
          <p:spPr>
            <a:xfrm>
              <a:off x="5355309" y="5119508"/>
              <a:ext cx="1623898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43483EBB-B875-0A40-892C-57F4EBB41B1E}"/>
                </a:ext>
              </a:extLst>
            </p:cNvPr>
            <p:cNvSpPr/>
            <p:nvPr/>
          </p:nvSpPr>
          <p:spPr>
            <a:xfrm>
              <a:off x="1441816" y="4926539"/>
              <a:ext cx="4031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2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hundradelssiffra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0,02</a:t>
              </a:r>
              <a:endParaRPr lang="sv-SE" sz="1600" b="1" dirty="0">
                <a:effectLst/>
                <a:latin typeface="+mn-lt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512B455F-7553-094C-A69E-0B071B78D728}"/>
              </a:ext>
            </a:extLst>
          </p:cNvPr>
          <p:cNvGrpSpPr/>
          <p:nvPr/>
        </p:nvGrpSpPr>
        <p:grpSpPr>
          <a:xfrm>
            <a:off x="1408744" y="3940410"/>
            <a:ext cx="6016625" cy="369332"/>
            <a:chOff x="1472879" y="5359609"/>
            <a:chExt cx="6016625" cy="369332"/>
          </a:xfrm>
        </p:grpSpPr>
        <p:cxnSp>
          <p:nvCxnSpPr>
            <p:cNvPr id="126" name="Rak pil 125">
              <a:extLst>
                <a:ext uri="{FF2B5EF4-FFF2-40B4-BE49-F238E27FC236}">
                  <a16:creationId xmlns:a16="http://schemas.microsoft.com/office/drawing/2014/main" id="{10CC7EC7-0B64-3041-8D09-FDFCC9E97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6372" y="5558811"/>
              <a:ext cx="2103132" cy="1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F7B37BC6-614A-3540-928F-89CBE0C95880}"/>
                </a:ext>
              </a:extLst>
            </p:cNvPr>
            <p:cNvSpPr/>
            <p:nvPr/>
          </p:nvSpPr>
          <p:spPr>
            <a:xfrm>
              <a:off x="1472879" y="5359609"/>
              <a:ext cx="4049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3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tusendelssiffra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0,003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</p:grpSp>
      <p:sp>
        <p:nvSpPr>
          <p:cNvPr id="132" name="Rektangel 131">
            <a:extLst>
              <a:ext uri="{FF2B5EF4-FFF2-40B4-BE49-F238E27FC236}">
                <a16:creationId xmlns:a16="http://schemas.microsoft.com/office/drawing/2014/main" id="{039B4AD0-41AA-8040-898A-CCDA9E38DD51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8E1CD887-541C-A744-8951-53CFD62CEFCB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5589E20-B2A5-1A4C-9102-E6733713CB27}"/>
              </a:ext>
            </a:extLst>
          </p:cNvPr>
          <p:cNvGrpSpPr/>
          <p:nvPr/>
        </p:nvGrpSpPr>
        <p:grpSpPr>
          <a:xfrm>
            <a:off x="5848537" y="2216475"/>
            <a:ext cx="1954053" cy="385331"/>
            <a:chOff x="1117600" y="2747291"/>
            <a:chExt cx="6908800" cy="1371600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C1F1D447-BFBC-754C-A4EB-72952648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600" y="2749550"/>
              <a:ext cx="6908800" cy="1358900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A63383E-E7EC-1249-BE89-6193EB6D9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600" y="2747291"/>
              <a:ext cx="1485900" cy="1371600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3BD977-0C0B-4B4B-8553-9EBDBCBDD4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5338" y="2215169"/>
            <a:ext cx="1954054" cy="387937"/>
          </a:xfrm>
          <a:prstGeom prst="rect">
            <a:avLst/>
          </a:prstGeom>
        </p:spPr>
      </p:pic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73365F5-1338-4B49-B892-B776286B804A}"/>
              </a:ext>
            </a:extLst>
          </p:cNvPr>
          <p:cNvGrpSpPr/>
          <p:nvPr/>
        </p:nvGrpSpPr>
        <p:grpSpPr>
          <a:xfrm>
            <a:off x="1447303" y="2661222"/>
            <a:ext cx="4463246" cy="369332"/>
            <a:chOff x="1444735" y="4099674"/>
            <a:chExt cx="4463246" cy="369332"/>
          </a:xfrm>
        </p:grpSpPr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AAAFC0BA-CF25-7E4B-BA09-B3D215381151}"/>
                </a:ext>
              </a:extLst>
            </p:cNvPr>
            <p:cNvSpPr/>
            <p:nvPr/>
          </p:nvSpPr>
          <p:spPr>
            <a:xfrm>
              <a:off x="1444735" y="4099674"/>
              <a:ext cx="3296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  <p:cxnSp>
          <p:nvCxnSpPr>
            <p:cNvPr id="107" name="Rak pil 106">
              <a:extLst>
                <a:ext uri="{FF2B5EF4-FFF2-40B4-BE49-F238E27FC236}">
                  <a16:creationId xmlns:a16="http://schemas.microsoft.com/office/drawing/2014/main" id="{28F81EED-1654-AC49-A837-CD8394EBC96C}"/>
                </a:ext>
              </a:extLst>
            </p:cNvPr>
            <p:cNvCxnSpPr>
              <a:cxnSpLocks/>
            </p:cNvCxnSpPr>
            <p:nvPr/>
          </p:nvCxnSpPr>
          <p:spPr>
            <a:xfrm>
              <a:off x="4612746" y="4289621"/>
              <a:ext cx="1295235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68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0121 0.064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1.11111E-6 0.126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0139 0.18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0034 0.25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32" grpId="0"/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2679372" y="916040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decimalform.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141597" y="161335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593018" y="157580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11156" y="263872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4C417D97-ED70-1E45-AC55-C8B547EFA5CD}"/>
              </a:ext>
            </a:extLst>
          </p:cNvPr>
          <p:cNvSpPr/>
          <p:nvPr/>
        </p:nvSpPr>
        <p:spPr>
          <a:xfrm>
            <a:off x="2763080" y="5857331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FFE6B908-F19A-6041-85B6-E2B95E02B478}"/>
              </a:ext>
            </a:extLst>
          </p:cNvPr>
          <p:cNvGrpSpPr/>
          <p:nvPr/>
        </p:nvGrpSpPr>
        <p:grpSpPr>
          <a:xfrm>
            <a:off x="3608434" y="5876186"/>
            <a:ext cx="1414465" cy="400110"/>
            <a:chOff x="2451969" y="6060838"/>
            <a:chExt cx="1414465" cy="400110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2549D44D-B034-9A40-960C-92AC26F4A721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0,3</a:t>
              </a:r>
              <a:endParaRPr lang="sv-SE" sz="2000" dirty="0"/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A2072A07-544F-7C45-AF16-DED48F8C03DE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44EB1B46-DD3C-944B-B925-E5042B5561D7}"/>
              </a:ext>
            </a:extLst>
          </p:cNvPr>
          <p:cNvGrpSpPr/>
          <p:nvPr/>
        </p:nvGrpSpPr>
        <p:grpSpPr>
          <a:xfrm>
            <a:off x="2512156" y="1491515"/>
            <a:ext cx="787840" cy="674033"/>
            <a:chOff x="1265994" y="1381800"/>
            <a:chExt cx="787840" cy="674033"/>
          </a:xfrm>
        </p:grpSpPr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6C259F04-9E5C-534E-8EC2-367B313C8D85}"/>
                </a:ext>
              </a:extLst>
            </p:cNvPr>
            <p:cNvSpPr/>
            <p:nvPr/>
          </p:nvSpPr>
          <p:spPr>
            <a:xfrm>
              <a:off x="1355439" y="1381800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2AF2AB73-1446-B64A-9362-50A439021448}"/>
                </a:ext>
              </a:extLst>
            </p:cNvPr>
            <p:cNvSpPr/>
            <p:nvPr/>
          </p:nvSpPr>
          <p:spPr>
            <a:xfrm>
              <a:off x="1265994" y="1655723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75" name="Rak 74">
              <a:extLst>
                <a:ext uri="{FF2B5EF4-FFF2-40B4-BE49-F238E27FC236}">
                  <a16:creationId xmlns:a16="http://schemas.microsoft.com/office/drawing/2014/main" id="{E1468B38-109D-5B49-A149-0AF7054B7875}"/>
                </a:ext>
              </a:extLst>
            </p:cNvPr>
            <p:cNvCxnSpPr>
              <a:cxnSpLocks/>
            </p:cNvCxnSpPr>
            <p:nvPr/>
          </p:nvCxnSpPr>
          <p:spPr>
            <a:xfrm>
              <a:off x="1355439" y="1715458"/>
              <a:ext cx="288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upp 79">
            <a:extLst>
              <a:ext uri="{FF2B5EF4-FFF2-40B4-BE49-F238E27FC236}">
                <a16:creationId xmlns:a16="http://schemas.microsoft.com/office/drawing/2014/main" id="{613021D8-8DB8-104D-8949-6FD479A05A1B}"/>
              </a:ext>
            </a:extLst>
          </p:cNvPr>
          <p:cNvGrpSpPr/>
          <p:nvPr/>
        </p:nvGrpSpPr>
        <p:grpSpPr>
          <a:xfrm>
            <a:off x="3880113" y="1453963"/>
            <a:ext cx="787840" cy="662586"/>
            <a:chOff x="1196155" y="1381800"/>
            <a:chExt cx="787840" cy="662586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86A12E36-13E1-1B48-A928-DA3C827DD619}"/>
                </a:ext>
              </a:extLst>
            </p:cNvPr>
            <p:cNvSpPr/>
            <p:nvPr/>
          </p:nvSpPr>
          <p:spPr>
            <a:xfrm>
              <a:off x="1355439" y="1381800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7</a:t>
              </a:r>
            </a:p>
          </p:txBody>
        </p:sp>
        <p:sp>
          <p:nvSpPr>
            <p:cNvPr id="82" name="Rektangel 81">
              <a:extLst>
                <a:ext uri="{FF2B5EF4-FFF2-40B4-BE49-F238E27FC236}">
                  <a16:creationId xmlns:a16="http://schemas.microsoft.com/office/drawing/2014/main" id="{BF86FBE0-E638-4948-B8CB-4FF72F81DE80}"/>
                </a:ext>
              </a:extLst>
            </p:cNvPr>
            <p:cNvSpPr/>
            <p:nvPr/>
          </p:nvSpPr>
          <p:spPr>
            <a:xfrm>
              <a:off x="1196155" y="1644276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83" name="Rak 82">
              <a:extLst>
                <a:ext uri="{FF2B5EF4-FFF2-40B4-BE49-F238E27FC236}">
                  <a16:creationId xmlns:a16="http://schemas.microsoft.com/office/drawing/2014/main" id="{05914730-A302-DA42-9832-D80AE07BE69D}"/>
                </a:ext>
              </a:extLst>
            </p:cNvPr>
            <p:cNvCxnSpPr>
              <a:cxnSpLocks/>
            </p:cNvCxnSpPr>
            <p:nvPr/>
          </p:nvCxnSpPr>
          <p:spPr>
            <a:xfrm>
              <a:off x="1316029" y="1709505"/>
              <a:ext cx="3503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252961" y="160063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93034653-0DDF-6044-A0C4-FB446B4DC987}"/>
              </a:ext>
            </a:extLst>
          </p:cNvPr>
          <p:cNvGrpSpPr/>
          <p:nvPr/>
        </p:nvGrpSpPr>
        <p:grpSpPr>
          <a:xfrm>
            <a:off x="5540056" y="1473331"/>
            <a:ext cx="787840" cy="668051"/>
            <a:chOff x="1196155" y="1376335"/>
            <a:chExt cx="787840" cy="668051"/>
          </a:xfrm>
        </p:grpSpPr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F380831C-7896-774A-A848-B0167C6B11F2}"/>
                </a:ext>
              </a:extLst>
            </p:cNvPr>
            <p:cNvSpPr/>
            <p:nvPr/>
          </p:nvSpPr>
          <p:spPr>
            <a:xfrm>
              <a:off x="1336409" y="1376335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15</a:t>
              </a: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01E2F327-BA23-FB48-BC97-1C9276517C32}"/>
                </a:ext>
              </a:extLst>
            </p:cNvPr>
            <p:cNvSpPr/>
            <p:nvPr/>
          </p:nvSpPr>
          <p:spPr>
            <a:xfrm>
              <a:off x="1196155" y="1644276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1 000</a:t>
              </a:r>
            </a:p>
          </p:txBody>
        </p:sp>
        <p:cxnSp>
          <p:nvCxnSpPr>
            <p:cNvPr id="89" name="Rak 88">
              <a:extLst>
                <a:ext uri="{FF2B5EF4-FFF2-40B4-BE49-F238E27FC236}">
                  <a16:creationId xmlns:a16="http://schemas.microsoft.com/office/drawing/2014/main" id="{9971F1F0-3BA0-184D-8EE1-CB88D17E70E7}"/>
                </a:ext>
              </a:extLst>
            </p:cNvPr>
            <p:cNvCxnSpPr>
              <a:cxnSpLocks/>
            </p:cNvCxnSpPr>
            <p:nvPr/>
          </p:nvCxnSpPr>
          <p:spPr>
            <a:xfrm>
              <a:off x="1316029" y="1709505"/>
              <a:ext cx="4656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2400835" y="2517720"/>
            <a:ext cx="758463" cy="668261"/>
            <a:chOff x="2400835" y="2517720"/>
            <a:chExt cx="758463" cy="668261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19199" cy="668261"/>
              <a:chOff x="4295874" y="1149246"/>
              <a:chExt cx="619199" cy="668261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91446" y="1417397"/>
                <a:ext cx="5236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10" y="1470382"/>
                <a:ext cx="2720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56510" y="2645278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915289" y="2626514"/>
            <a:ext cx="812866" cy="419631"/>
            <a:chOff x="4295874" y="1248280"/>
            <a:chExt cx="812866" cy="419631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466154" y="1248280"/>
              <a:ext cx="6425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0,3</a:t>
              </a:r>
            </a:p>
          </p:txBody>
        </p:sp>
      </p:grpSp>
      <p:grpSp>
        <p:nvGrpSpPr>
          <p:cNvPr id="137" name="Grupp 136">
            <a:extLst>
              <a:ext uri="{FF2B5EF4-FFF2-40B4-BE49-F238E27FC236}">
                <a16:creationId xmlns:a16="http://schemas.microsoft.com/office/drawing/2014/main" id="{A85A6848-B3FA-9C4A-98D9-1B445C8008AF}"/>
              </a:ext>
            </a:extLst>
          </p:cNvPr>
          <p:cNvGrpSpPr/>
          <p:nvPr/>
        </p:nvGrpSpPr>
        <p:grpSpPr>
          <a:xfrm>
            <a:off x="4986848" y="2597749"/>
            <a:ext cx="2323302" cy="490884"/>
            <a:chOff x="4534698" y="2588759"/>
            <a:chExt cx="2323302" cy="490884"/>
          </a:xfrm>
        </p:grpSpPr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6D882DD7-4E42-4B4E-BEB3-BD98DAD77E4F}"/>
                </a:ext>
              </a:extLst>
            </p:cNvPr>
            <p:cNvGrpSpPr/>
            <p:nvPr/>
          </p:nvGrpSpPr>
          <p:grpSpPr>
            <a:xfrm>
              <a:off x="4534698" y="2588759"/>
              <a:ext cx="2323302" cy="481491"/>
              <a:chOff x="5448739" y="2756527"/>
              <a:chExt cx="2323302" cy="481491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A9F8A37-F9EB-7B46-999D-7BC0CF49AA21}"/>
                  </a:ext>
                </a:extLst>
              </p:cNvPr>
              <p:cNvSpPr/>
              <p:nvPr/>
            </p:nvSpPr>
            <p:spPr>
              <a:xfrm>
                <a:off x="5448739" y="2766440"/>
                <a:ext cx="2323302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   = 0,1 alltså är        = 0,3.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77D957F6-7A3A-214F-AB64-8E67ADBE6C3A}"/>
                  </a:ext>
                </a:extLst>
              </p:cNvPr>
              <p:cNvSpPr/>
              <p:nvPr/>
            </p:nvSpPr>
            <p:spPr>
              <a:xfrm>
                <a:off x="5531135" y="2756527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</a:t>
                </a: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F1E63B4E-6C53-DE4B-9B77-90B3C17D726A}"/>
                  </a:ext>
                </a:extLst>
              </p:cNvPr>
              <p:cNvSpPr/>
              <p:nvPr/>
            </p:nvSpPr>
            <p:spPr>
              <a:xfrm>
                <a:off x="5481791" y="2930241"/>
                <a:ext cx="37978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BB4E2C6C-85DD-954C-B500-65037C978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8800" y="2994337"/>
                <a:ext cx="1457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59662761-CF9A-3E43-82FE-C2F01D223F98}"/>
                </a:ext>
              </a:extLst>
            </p:cNvPr>
            <p:cNvSpPr/>
            <p:nvPr/>
          </p:nvSpPr>
          <p:spPr>
            <a:xfrm>
              <a:off x="5891016" y="2598152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3</a:t>
              </a:r>
            </a:p>
          </p:txBody>
        </p:sp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41D9D1C7-2282-A645-A670-9DCA8EA05647}"/>
                </a:ext>
              </a:extLst>
            </p:cNvPr>
            <p:cNvSpPr/>
            <p:nvPr/>
          </p:nvSpPr>
          <p:spPr>
            <a:xfrm>
              <a:off x="5841672" y="2771866"/>
              <a:ext cx="3797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cxnSp>
          <p:nvCxnSpPr>
            <p:cNvPr id="102" name="Rak 101">
              <a:extLst>
                <a:ext uri="{FF2B5EF4-FFF2-40B4-BE49-F238E27FC236}">
                  <a16:creationId xmlns:a16="http://schemas.microsoft.com/office/drawing/2014/main" id="{9398AAD9-4D42-5A46-90C5-D12C0D3F8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58681" y="2835962"/>
              <a:ext cx="1457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DAADAE53-7097-624E-8B36-38E0BFA754DE}"/>
              </a:ext>
            </a:extLst>
          </p:cNvPr>
          <p:cNvGrpSpPr/>
          <p:nvPr/>
        </p:nvGrpSpPr>
        <p:grpSpPr>
          <a:xfrm>
            <a:off x="2434549" y="3401663"/>
            <a:ext cx="787719" cy="712519"/>
            <a:chOff x="2400835" y="2499223"/>
            <a:chExt cx="787719" cy="712519"/>
          </a:xfrm>
        </p:grpSpPr>
        <p:grpSp>
          <p:nvGrpSpPr>
            <p:cNvPr id="126" name="Grupp 125">
              <a:extLst>
                <a:ext uri="{FF2B5EF4-FFF2-40B4-BE49-F238E27FC236}">
                  <a16:creationId xmlns:a16="http://schemas.microsoft.com/office/drawing/2014/main" id="{F8D19780-1D4E-BF4C-9F28-AAA73D08417D}"/>
                </a:ext>
              </a:extLst>
            </p:cNvPr>
            <p:cNvGrpSpPr/>
            <p:nvPr/>
          </p:nvGrpSpPr>
          <p:grpSpPr>
            <a:xfrm>
              <a:off x="2400835" y="2499223"/>
              <a:ext cx="664712" cy="712519"/>
              <a:chOff x="4295874" y="1130749"/>
              <a:chExt cx="664712" cy="712519"/>
            </a:xfrm>
          </p:grpSpPr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3A88D987-F3FC-4B48-979C-BBF2A52E5361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04ACC632-24E3-DD44-9334-5DF6A8884C8F}"/>
                  </a:ext>
                </a:extLst>
              </p:cNvPr>
              <p:cNvSpPr/>
              <p:nvPr/>
            </p:nvSpPr>
            <p:spPr>
              <a:xfrm>
                <a:off x="4469093" y="1130749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13789BAB-0DF5-DC41-B7A3-D49AA792DDA1}"/>
                  </a:ext>
                </a:extLst>
              </p:cNvPr>
              <p:cNvSpPr/>
              <p:nvPr/>
            </p:nvSpPr>
            <p:spPr>
              <a:xfrm>
                <a:off x="4318000" y="1443158"/>
                <a:ext cx="6425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07B64F40-20B6-B447-A5BC-A1576B397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40313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9E4CAE72-6C6E-2343-A8C2-91C7FB17B84D}"/>
                </a:ext>
              </a:extLst>
            </p:cNvPr>
            <p:cNvSpPr/>
            <p:nvPr/>
          </p:nvSpPr>
          <p:spPr>
            <a:xfrm>
              <a:off x="2885766" y="2657714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949003" y="3528954"/>
            <a:ext cx="958120" cy="419631"/>
            <a:chOff x="4295874" y="1248280"/>
            <a:chExt cx="958120" cy="419631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4466154" y="1248280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0,07</a:t>
              </a: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643870AA-07AA-7B46-B134-5601864F5AF2}"/>
              </a:ext>
            </a:extLst>
          </p:cNvPr>
          <p:cNvGrpSpPr/>
          <p:nvPr/>
        </p:nvGrpSpPr>
        <p:grpSpPr>
          <a:xfrm>
            <a:off x="4997375" y="3439020"/>
            <a:ext cx="2652519" cy="490884"/>
            <a:chOff x="4534698" y="2579366"/>
            <a:chExt cx="2652519" cy="490884"/>
          </a:xfrm>
        </p:grpSpPr>
        <p:grpSp>
          <p:nvGrpSpPr>
            <p:cNvPr id="139" name="Grupp 138">
              <a:extLst>
                <a:ext uri="{FF2B5EF4-FFF2-40B4-BE49-F238E27FC236}">
                  <a16:creationId xmlns:a16="http://schemas.microsoft.com/office/drawing/2014/main" id="{B48A3DCB-DDDF-124D-93C1-24E8DB66E068}"/>
                </a:ext>
              </a:extLst>
            </p:cNvPr>
            <p:cNvGrpSpPr/>
            <p:nvPr/>
          </p:nvGrpSpPr>
          <p:grpSpPr>
            <a:xfrm>
              <a:off x="4534698" y="2588759"/>
              <a:ext cx="2652519" cy="481491"/>
              <a:chOff x="5448739" y="2756527"/>
              <a:chExt cx="2652519" cy="481491"/>
            </a:xfrm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45546A4A-7C4B-934C-8731-2EBF50983FAB}"/>
                  </a:ext>
                </a:extLst>
              </p:cNvPr>
              <p:cNvSpPr/>
              <p:nvPr/>
            </p:nvSpPr>
            <p:spPr>
              <a:xfrm>
                <a:off x="5448739" y="2766440"/>
                <a:ext cx="265251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     = 0,01 alltså är         = 0,07.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1169B1EF-FB02-7D45-B304-50FCFE67DDC0}"/>
                  </a:ext>
                </a:extLst>
              </p:cNvPr>
              <p:cNvSpPr/>
              <p:nvPr/>
            </p:nvSpPr>
            <p:spPr>
              <a:xfrm>
                <a:off x="5586853" y="2756527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</a:t>
                </a:r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E1CC2A02-4D41-1C44-B93A-BFBB46D2AC68}"/>
                  </a:ext>
                </a:extLst>
              </p:cNvPr>
              <p:cNvSpPr/>
              <p:nvPr/>
            </p:nvSpPr>
            <p:spPr>
              <a:xfrm>
                <a:off x="5481790" y="2930241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100</a:t>
                </a:r>
              </a:p>
            </p:txBody>
          </p:sp>
          <p:cxnSp>
            <p:nvCxnSpPr>
              <p:cNvPr id="146" name="Rak 145">
                <a:extLst>
                  <a:ext uri="{FF2B5EF4-FFF2-40B4-BE49-F238E27FC236}">
                    <a16:creationId xmlns:a16="http://schemas.microsoft.com/office/drawing/2014/main" id="{A6389AFB-1465-3446-BBE4-151C0F0F4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8800" y="2994337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AD0E4572-B43E-AA47-9D7A-E6935C3877BD}"/>
                </a:ext>
              </a:extLst>
            </p:cNvPr>
            <p:cNvSpPr/>
            <p:nvPr/>
          </p:nvSpPr>
          <p:spPr>
            <a:xfrm>
              <a:off x="6108143" y="2579366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7</a:t>
              </a: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5BC61A92-E006-EF42-82A4-4B8B90F0F1A7}"/>
                </a:ext>
              </a:extLst>
            </p:cNvPr>
            <p:cNvSpPr/>
            <p:nvPr/>
          </p:nvSpPr>
          <p:spPr>
            <a:xfrm>
              <a:off x="5997561" y="2762473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100</a:t>
              </a:r>
            </a:p>
          </p:txBody>
        </p:sp>
        <p:cxnSp>
          <p:nvCxnSpPr>
            <p:cNvPr id="142" name="Rak 141">
              <a:extLst>
                <a:ext uri="{FF2B5EF4-FFF2-40B4-BE49-F238E27FC236}">
                  <a16:creationId xmlns:a16="http://schemas.microsoft.com/office/drawing/2014/main" id="{A42F48E0-451A-E149-AC8D-7C2B45C62B01}"/>
                </a:ext>
              </a:extLst>
            </p:cNvPr>
            <p:cNvCxnSpPr>
              <a:cxnSpLocks/>
            </p:cNvCxnSpPr>
            <p:nvPr/>
          </p:nvCxnSpPr>
          <p:spPr>
            <a:xfrm>
              <a:off x="6095794" y="2826274"/>
              <a:ext cx="2625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F9AE055-A33C-DD40-80D1-FE7BD6959AD2}"/>
              </a:ext>
            </a:extLst>
          </p:cNvPr>
          <p:cNvGrpSpPr/>
          <p:nvPr/>
        </p:nvGrpSpPr>
        <p:grpSpPr>
          <a:xfrm>
            <a:off x="2390243" y="4275816"/>
            <a:ext cx="899814" cy="709445"/>
            <a:chOff x="2400835" y="2494321"/>
            <a:chExt cx="899814" cy="709445"/>
          </a:xfrm>
        </p:grpSpPr>
        <p:grpSp>
          <p:nvGrpSpPr>
            <p:cNvPr id="151" name="Grupp 150">
              <a:extLst>
                <a:ext uri="{FF2B5EF4-FFF2-40B4-BE49-F238E27FC236}">
                  <a16:creationId xmlns:a16="http://schemas.microsoft.com/office/drawing/2014/main" id="{A3DA7B19-C361-7042-9E0B-694665CA54D5}"/>
                </a:ext>
              </a:extLst>
            </p:cNvPr>
            <p:cNvGrpSpPr/>
            <p:nvPr/>
          </p:nvGrpSpPr>
          <p:grpSpPr>
            <a:xfrm>
              <a:off x="2400835" y="2494321"/>
              <a:ext cx="765135" cy="709445"/>
              <a:chOff x="4295874" y="1125847"/>
              <a:chExt cx="765135" cy="709445"/>
            </a:xfrm>
          </p:grpSpPr>
          <p:sp>
            <p:nvSpPr>
              <p:cNvPr id="153" name="Rektangel 152">
                <a:extLst>
                  <a:ext uri="{FF2B5EF4-FFF2-40B4-BE49-F238E27FC236}">
                    <a16:creationId xmlns:a16="http://schemas.microsoft.com/office/drawing/2014/main" id="{105B9084-5336-CB49-ACAF-05E7FDB3A4FF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54" name="Rektangel 153">
                <a:extLst>
                  <a:ext uri="{FF2B5EF4-FFF2-40B4-BE49-F238E27FC236}">
                    <a16:creationId xmlns:a16="http://schemas.microsoft.com/office/drawing/2014/main" id="{9BBFCAD1-71C3-BB48-85C2-A3385DB3BF94}"/>
                  </a:ext>
                </a:extLst>
              </p:cNvPr>
              <p:cNvSpPr/>
              <p:nvPr/>
            </p:nvSpPr>
            <p:spPr>
              <a:xfrm>
                <a:off x="4433848" y="1125847"/>
                <a:ext cx="5203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15</a:t>
                </a:r>
              </a:p>
            </p:txBody>
          </p:sp>
          <p:sp>
            <p:nvSpPr>
              <p:cNvPr id="155" name="Rektangel 154">
                <a:extLst>
                  <a:ext uri="{FF2B5EF4-FFF2-40B4-BE49-F238E27FC236}">
                    <a16:creationId xmlns:a16="http://schemas.microsoft.com/office/drawing/2014/main" id="{556CECA9-3AE4-6348-9F18-466360D4879D}"/>
                  </a:ext>
                </a:extLst>
              </p:cNvPr>
              <p:cNvSpPr/>
              <p:nvPr/>
            </p:nvSpPr>
            <p:spPr>
              <a:xfrm>
                <a:off x="4314080" y="1435182"/>
                <a:ext cx="7469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1000</a:t>
                </a:r>
              </a:p>
            </p:txBody>
          </p:sp>
          <p:cxnSp>
            <p:nvCxnSpPr>
              <p:cNvPr id="156" name="Rak 155">
                <a:extLst>
                  <a:ext uri="{FF2B5EF4-FFF2-40B4-BE49-F238E27FC236}">
                    <a16:creationId xmlns:a16="http://schemas.microsoft.com/office/drawing/2014/main" id="{FBD4881D-D37B-C548-9494-F2BF26B20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5533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A0E89BF3-D066-DA4F-A03D-4B846DC5AE3F}"/>
                </a:ext>
              </a:extLst>
            </p:cNvPr>
            <p:cNvSpPr/>
            <p:nvPr/>
          </p:nvSpPr>
          <p:spPr>
            <a:xfrm>
              <a:off x="2997861" y="2655795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363A486C-4C72-8E4E-B3CC-655C8B7BF10D}"/>
              </a:ext>
            </a:extLst>
          </p:cNvPr>
          <p:cNvGrpSpPr/>
          <p:nvPr/>
        </p:nvGrpSpPr>
        <p:grpSpPr>
          <a:xfrm>
            <a:off x="2904697" y="4421221"/>
            <a:ext cx="1288209" cy="406419"/>
            <a:chOff x="4295874" y="1261492"/>
            <a:chExt cx="1288209" cy="406419"/>
          </a:xfrm>
        </p:grpSpPr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748AA060-7267-3743-A614-A5A6320E5987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85AA0C6B-9546-6B4E-BE19-0C979AE018F5}"/>
                </a:ext>
              </a:extLst>
            </p:cNvPr>
            <p:cNvSpPr/>
            <p:nvPr/>
          </p:nvSpPr>
          <p:spPr>
            <a:xfrm>
              <a:off x="4636790" y="1261492"/>
              <a:ext cx="9472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0,015</a:t>
              </a: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A117F04D-595E-2749-AE20-6A1FCFC0D4AC}"/>
              </a:ext>
            </a:extLst>
          </p:cNvPr>
          <p:cNvGrpSpPr/>
          <p:nvPr/>
        </p:nvGrpSpPr>
        <p:grpSpPr>
          <a:xfrm>
            <a:off x="4997375" y="4264364"/>
            <a:ext cx="2656810" cy="921353"/>
            <a:chOff x="4484766" y="4379720"/>
            <a:chExt cx="2656810" cy="921353"/>
          </a:xfrm>
        </p:grpSpPr>
        <p:grpSp>
          <p:nvGrpSpPr>
            <p:cNvPr id="160" name="Grupp 159">
              <a:extLst>
                <a:ext uri="{FF2B5EF4-FFF2-40B4-BE49-F238E27FC236}">
                  <a16:creationId xmlns:a16="http://schemas.microsoft.com/office/drawing/2014/main" id="{4A31481B-BC95-5F4B-9DC4-A447273FC96E}"/>
                </a:ext>
              </a:extLst>
            </p:cNvPr>
            <p:cNvGrpSpPr/>
            <p:nvPr/>
          </p:nvGrpSpPr>
          <p:grpSpPr>
            <a:xfrm>
              <a:off x="4484766" y="4384043"/>
              <a:ext cx="2656810" cy="917030"/>
              <a:chOff x="4530407" y="2588759"/>
              <a:chExt cx="2656810" cy="917030"/>
            </a:xfrm>
          </p:grpSpPr>
          <p:grpSp>
            <p:nvGrpSpPr>
              <p:cNvPr id="161" name="Grupp 160">
                <a:extLst>
                  <a:ext uri="{FF2B5EF4-FFF2-40B4-BE49-F238E27FC236}">
                    <a16:creationId xmlns:a16="http://schemas.microsoft.com/office/drawing/2014/main" id="{9B8FA039-71EA-6142-9529-E829024B0C27}"/>
                  </a:ext>
                </a:extLst>
              </p:cNvPr>
              <p:cNvGrpSpPr/>
              <p:nvPr/>
            </p:nvGrpSpPr>
            <p:grpSpPr>
              <a:xfrm>
                <a:off x="4530407" y="2588759"/>
                <a:ext cx="2656810" cy="902465"/>
                <a:chOff x="5444448" y="2756527"/>
                <a:chExt cx="2656810" cy="902465"/>
              </a:xfrm>
            </p:grpSpPr>
            <p:sp>
              <p:nvSpPr>
                <p:cNvPr id="165" name="Rektangel 164">
                  <a:extLst>
                    <a:ext uri="{FF2B5EF4-FFF2-40B4-BE49-F238E27FC236}">
                      <a16:creationId xmlns:a16="http://schemas.microsoft.com/office/drawing/2014/main" id="{D2286D3C-0A4F-C14D-8539-1EF47770F0DB}"/>
                    </a:ext>
                  </a:extLst>
                </p:cNvPr>
                <p:cNvSpPr/>
                <p:nvPr/>
              </p:nvSpPr>
              <p:spPr>
                <a:xfrm>
                  <a:off x="5448739" y="2766440"/>
                  <a:ext cx="2652519" cy="89255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          = 0,005 och            = 0,010 </a:t>
                  </a:r>
                  <a:r>
                    <a:rPr lang="sv-SE" sz="2000" dirty="0">
                      <a:solidFill>
                        <a:schemeClr val="bg1"/>
                      </a:solidFill>
                    </a:rPr>
                    <a:t>1</a:t>
                  </a:r>
                  <a:r>
                    <a:rPr lang="sv-SE" sz="1400" dirty="0"/>
                    <a:t> </a:t>
                  </a:r>
                </a:p>
                <a:p>
                  <a:endParaRPr lang="sv-SE" sz="1400" dirty="0"/>
                </a:p>
                <a:p>
                  <a:r>
                    <a:rPr lang="sv-SE" sz="1400" dirty="0"/>
                    <a:t>alltså är</a:t>
                  </a:r>
                  <a:r>
                    <a:rPr lang="sv-SE" sz="1200" dirty="0"/>
                    <a:t>              </a:t>
                  </a:r>
                  <a:r>
                    <a:rPr lang="sv-SE" sz="1400" dirty="0"/>
                    <a:t>= 0,015.</a:t>
                  </a:r>
                </a:p>
                <a:p>
                  <a:r>
                    <a:rPr lang="sv-SE" sz="400" dirty="0">
                      <a:solidFill>
                        <a:schemeClr val="bg1"/>
                      </a:solidFill>
                    </a:rPr>
                    <a:t>r</a:t>
                  </a:r>
                  <a:endParaRPr lang="sv-SE" sz="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" name="Rektangel 165">
                  <a:extLst>
                    <a:ext uri="{FF2B5EF4-FFF2-40B4-BE49-F238E27FC236}">
                      <a16:creationId xmlns:a16="http://schemas.microsoft.com/office/drawing/2014/main" id="{C2D6983E-1706-6A4A-BF2A-686E5BBB53A4}"/>
                    </a:ext>
                  </a:extLst>
                </p:cNvPr>
                <p:cNvSpPr/>
                <p:nvPr/>
              </p:nvSpPr>
              <p:spPr>
                <a:xfrm>
                  <a:off x="5586853" y="2756527"/>
                  <a:ext cx="272836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5</a:t>
                  </a:r>
                </a:p>
              </p:txBody>
            </p:sp>
            <p:sp>
              <p:nvSpPr>
                <p:cNvPr id="167" name="Rektangel 166">
                  <a:extLst>
                    <a:ext uri="{FF2B5EF4-FFF2-40B4-BE49-F238E27FC236}">
                      <a16:creationId xmlns:a16="http://schemas.microsoft.com/office/drawing/2014/main" id="{FE1B9C23-6438-194E-B6B6-D1F0EAE1A6C7}"/>
                    </a:ext>
                  </a:extLst>
                </p:cNvPr>
                <p:cNvSpPr/>
                <p:nvPr/>
              </p:nvSpPr>
              <p:spPr>
                <a:xfrm>
                  <a:off x="5444448" y="2930241"/>
                  <a:ext cx="604892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1 000</a:t>
                  </a:r>
                </a:p>
              </p:txBody>
            </p:sp>
            <p:cxnSp>
              <p:nvCxnSpPr>
                <p:cNvPr id="168" name="Rak 167">
                  <a:extLst>
                    <a:ext uri="{FF2B5EF4-FFF2-40B4-BE49-F238E27FC236}">
                      <a16:creationId xmlns:a16="http://schemas.microsoft.com/office/drawing/2014/main" id="{4B154C8C-A88A-B74E-A018-FC689996E1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218" y="2998923"/>
                  <a:ext cx="292968" cy="2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E85D214E-6E9C-D34D-9AF5-9F101B1A703B}"/>
                  </a:ext>
                </a:extLst>
              </p:cNvPr>
              <p:cNvSpPr/>
              <p:nvPr/>
            </p:nvSpPr>
            <p:spPr>
              <a:xfrm>
                <a:off x="5269764" y="3018193"/>
                <a:ext cx="41923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15</a:t>
                </a:r>
              </a:p>
            </p:txBody>
          </p:sp>
          <p:sp>
            <p:nvSpPr>
              <p:cNvPr id="163" name="Rektangel 162">
                <a:extLst>
                  <a:ext uri="{FF2B5EF4-FFF2-40B4-BE49-F238E27FC236}">
                    <a16:creationId xmlns:a16="http://schemas.microsoft.com/office/drawing/2014/main" id="{1BCB378A-1858-254B-89C1-364A3203A158}"/>
                  </a:ext>
                </a:extLst>
              </p:cNvPr>
              <p:cNvSpPr/>
              <p:nvPr/>
            </p:nvSpPr>
            <p:spPr>
              <a:xfrm>
                <a:off x="5193190" y="3198012"/>
                <a:ext cx="60489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1 000</a:t>
                </a:r>
              </a:p>
            </p:txBody>
          </p:sp>
          <p:cxnSp>
            <p:nvCxnSpPr>
              <p:cNvPr id="164" name="Rak 163">
                <a:extLst>
                  <a:ext uri="{FF2B5EF4-FFF2-40B4-BE49-F238E27FC236}">
                    <a16:creationId xmlns:a16="http://schemas.microsoft.com/office/drawing/2014/main" id="{B8AC2C51-11A4-4C46-BE4C-0B5D79BDB8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0864" y="3261208"/>
                <a:ext cx="3306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AF98A543-ECAE-5E4E-8361-DA21D4328993}"/>
                </a:ext>
              </a:extLst>
            </p:cNvPr>
            <p:cNvSpPr/>
            <p:nvPr/>
          </p:nvSpPr>
          <p:spPr>
            <a:xfrm>
              <a:off x="5863626" y="4379720"/>
              <a:ext cx="4192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sp>
          <p:nvSpPr>
            <p:cNvPr id="173" name="Rektangel 172">
              <a:extLst>
                <a:ext uri="{FF2B5EF4-FFF2-40B4-BE49-F238E27FC236}">
                  <a16:creationId xmlns:a16="http://schemas.microsoft.com/office/drawing/2014/main" id="{697B6B54-457B-1F4B-8ECD-0BBE1F1454DB}"/>
                </a:ext>
              </a:extLst>
            </p:cNvPr>
            <p:cNvSpPr/>
            <p:nvPr/>
          </p:nvSpPr>
          <p:spPr>
            <a:xfrm>
              <a:off x="5785677" y="4588300"/>
              <a:ext cx="6048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1 000</a:t>
              </a:r>
            </a:p>
          </p:txBody>
        </p:sp>
        <p:cxnSp>
          <p:nvCxnSpPr>
            <p:cNvPr id="174" name="Rak 173">
              <a:extLst>
                <a:ext uri="{FF2B5EF4-FFF2-40B4-BE49-F238E27FC236}">
                  <a16:creationId xmlns:a16="http://schemas.microsoft.com/office/drawing/2014/main" id="{C11766CD-87DD-CD4F-A2F8-B0956AF5A882}"/>
                </a:ext>
              </a:extLst>
            </p:cNvPr>
            <p:cNvCxnSpPr>
              <a:cxnSpLocks/>
            </p:cNvCxnSpPr>
            <p:nvPr/>
          </p:nvCxnSpPr>
          <p:spPr>
            <a:xfrm>
              <a:off x="5883901" y="4637345"/>
              <a:ext cx="3306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5" name="Grupp 174">
            <a:extLst>
              <a:ext uri="{FF2B5EF4-FFF2-40B4-BE49-F238E27FC236}">
                <a16:creationId xmlns:a16="http://schemas.microsoft.com/office/drawing/2014/main" id="{BC8B4E2A-08FA-9645-A8C1-1CA0312FEE85}"/>
              </a:ext>
            </a:extLst>
          </p:cNvPr>
          <p:cNvGrpSpPr/>
          <p:nvPr/>
        </p:nvGrpSpPr>
        <p:grpSpPr>
          <a:xfrm>
            <a:off x="4634847" y="5876186"/>
            <a:ext cx="1414465" cy="400110"/>
            <a:chOff x="2451969" y="6060838"/>
            <a:chExt cx="1414465" cy="400110"/>
          </a:xfrm>
        </p:grpSpPr>
        <p:sp>
          <p:nvSpPr>
            <p:cNvPr id="176" name="Rektangel 175">
              <a:extLst>
                <a:ext uri="{FF2B5EF4-FFF2-40B4-BE49-F238E27FC236}">
                  <a16:creationId xmlns:a16="http://schemas.microsoft.com/office/drawing/2014/main" id="{96DAB508-E6BC-7142-AD5C-804BF7DF8910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0,07</a:t>
              </a:r>
              <a:endParaRPr lang="sv-SE" sz="2000" dirty="0"/>
            </a:p>
          </p:txBody>
        </p:sp>
        <p:sp>
          <p:nvSpPr>
            <p:cNvPr id="177" name="Rektangel 176">
              <a:extLst>
                <a:ext uri="{FF2B5EF4-FFF2-40B4-BE49-F238E27FC236}">
                  <a16:creationId xmlns:a16="http://schemas.microsoft.com/office/drawing/2014/main" id="{87BDBEDB-8EC2-9F48-B4CB-E4B22834731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78" name="Grupp 177">
            <a:extLst>
              <a:ext uri="{FF2B5EF4-FFF2-40B4-BE49-F238E27FC236}">
                <a16:creationId xmlns:a16="http://schemas.microsoft.com/office/drawing/2014/main" id="{2F1C2D32-6DEB-1D4A-9F66-DA6CF45CDFE5}"/>
              </a:ext>
            </a:extLst>
          </p:cNvPr>
          <p:cNvGrpSpPr/>
          <p:nvPr/>
        </p:nvGrpSpPr>
        <p:grpSpPr>
          <a:xfrm>
            <a:off x="5703658" y="5876186"/>
            <a:ext cx="1414465" cy="400110"/>
            <a:chOff x="2451969" y="6060838"/>
            <a:chExt cx="1414465" cy="400110"/>
          </a:xfrm>
        </p:grpSpPr>
        <p:sp>
          <p:nvSpPr>
            <p:cNvPr id="179" name="Rektangel 178">
              <a:extLst>
                <a:ext uri="{FF2B5EF4-FFF2-40B4-BE49-F238E27FC236}">
                  <a16:creationId xmlns:a16="http://schemas.microsoft.com/office/drawing/2014/main" id="{53A0869F-F260-4545-BCC3-F8E73C214AB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0,015</a:t>
              </a:r>
              <a:endParaRPr lang="sv-SE" sz="2000" dirty="0"/>
            </a:p>
          </p:txBody>
        </p:sp>
        <p:sp>
          <p:nvSpPr>
            <p:cNvPr id="180" name="Rektangel 179">
              <a:extLst>
                <a:ext uri="{FF2B5EF4-FFF2-40B4-BE49-F238E27FC236}">
                  <a16:creationId xmlns:a16="http://schemas.microsoft.com/office/drawing/2014/main" id="{99CAA483-5F8D-AA46-B45C-F8BB9433BEF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5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58" grpId="0"/>
      <p:bldP spid="85" grpId="0"/>
      <p:bldP spid="119" grpId="0"/>
      <p:bldP spid="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2679372" y="916040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</a:t>
            </a:r>
            <a:r>
              <a:rPr lang="sv-SE" sz="2000">
                <a:latin typeface="+mn-lt"/>
              </a:rPr>
              <a:t>i bråkform.</a:t>
            </a:r>
            <a:endParaRPr lang="sv-SE" sz="2000" dirty="0"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141597" y="161335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763143" y="161107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23247" y="2626784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2AF2AB73-1446-B64A-9362-50A439021448}"/>
              </a:ext>
            </a:extLst>
          </p:cNvPr>
          <p:cNvSpPr/>
          <p:nvPr/>
        </p:nvSpPr>
        <p:spPr>
          <a:xfrm>
            <a:off x="2462590" y="1618138"/>
            <a:ext cx="787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0,6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86A12E36-13E1-1B48-A928-DA3C827DD619}"/>
              </a:ext>
            </a:extLst>
          </p:cNvPr>
          <p:cNvSpPr/>
          <p:nvPr/>
        </p:nvSpPr>
        <p:spPr>
          <a:xfrm>
            <a:off x="4061231" y="1613354"/>
            <a:ext cx="886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0,11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252961" y="160063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F380831C-7896-774A-A848-B0167C6B11F2}"/>
              </a:ext>
            </a:extLst>
          </p:cNvPr>
          <p:cNvSpPr/>
          <p:nvPr/>
        </p:nvSpPr>
        <p:spPr>
          <a:xfrm>
            <a:off x="5533195" y="1618138"/>
            <a:ext cx="970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0,003</a:t>
            </a: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3111748" y="2524545"/>
            <a:ext cx="758463" cy="668261"/>
            <a:chOff x="2400835" y="2517720"/>
            <a:chExt cx="758463" cy="668261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19199" cy="668261"/>
              <a:chOff x="4295874" y="1149246"/>
              <a:chExt cx="619199" cy="668261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6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91446" y="1417397"/>
                <a:ext cx="5236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10" y="1470382"/>
                <a:ext cx="2720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56510" y="2645278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281225" y="2626784"/>
            <a:ext cx="1219236" cy="431573"/>
            <a:chOff x="4295874" y="1236338"/>
            <a:chExt cx="1219236" cy="431573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562273" y="1236338"/>
              <a:ext cx="9528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0,6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</a:t>
              </a:r>
            </a:p>
          </p:txBody>
        </p: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DAADAE53-7097-624E-8B36-38E0BFA754DE}"/>
              </a:ext>
            </a:extLst>
          </p:cNvPr>
          <p:cNvGrpSpPr/>
          <p:nvPr/>
        </p:nvGrpSpPr>
        <p:grpSpPr>
          <a:xfrm>
            <a:off x="3273512" y="3391788"/>
            <a:ext cx="787719" cy="708741"/>
            <a:chOff x="2400835" y="2503001"/>
            <a:chExt cx="787719" cy="708741"/>
          </a:xfrm>
        </p:grpSpPr>
        <p:grpSp>
          <p:nvGrpSpPr>
            <p:cNvPr id="126" name="Grupp 125">
              <a:extLst>
                <a:ext uri="{FF2B5EF4-FFF2-40B4-BE49-F238E27FC236}">
                  <a16:creationId xmlns:a16="http://schemas.microsoft.com/office/drawing/2014/main" id="{F8D19780-1D4E-BF4C-9F28-AAA73D08417D}"/>
                </a:ext>
              </a:extLst>
            </p:cNvPr>
            <p:cNvGrpSpPr/>
            <p:nvPr/>
          </p:nvGrpSpPr>
          <p:grpSpPr>
            <a:xfrm>
              <a:off x="2400835" y="2503001"/>
              <a:ext cx="718519" cy="708741"/>
              <a:chOff x="4295874" y="1134527"/>
              <a:chExt cx="718519" cy="708741"/>
            </a:xfrm>
          </p:grpSpPr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3A88D987-F3FC-4B48-979C-BBF2A52E5361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04ACC632-24E3-DD44-9334-5DF6A8884C8F}"/>
                  </a:ext>
                </a:extLst>
              </p:cNvPr>
              <p:cNvSpPr/>
              <p:nvPr/>
            </p:nvSpPr>
            <p:spPr>
              <a:xfrm>
                <a:off x="4385119" y="1134527"/>
                <a:ext cx="6292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11</a:t>
                </a:r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13789BAB-0DF5-DC41-B7A3-D49AA792DDA1}"/>
                  </a:ext>
                </a:extLst>
              </p:cNvPr>
              <p:cNvSpPr/>
              <p:nvPr/>
            </p:nvSpPr>
            <p:spPr>
              <a:xfrm>
                <a:off x="4318000" y="1443158"/>
                <a:ext cx="6425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07B64F40-20B6-B447-A5BC-A1576B397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40313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9E4CAE72-6C6E-2343-A8C2-91C7FB17B84D}"/>
                </a:ext>
              </a:extLst>
            </p:cNvPr>
            <p:cNvSpPr/>
            <p:nvPr/>
          </p:nvSpPr>
          <p:spPr>
            <a:xfrm>
              <a:off x="2885766" y="2657714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532481" y="3541166"/>
            <a:ext cx="1302042" cy="407419"/>
            <a:chOff x="3879352" y="1260492"/>
            <a:chExt cx="1302042" cy="407419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3879352" y="1260492"/>
              <a:ext cx="1302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0,11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643870AA-07AA-7B46-B134-5601864F5AF2}"/>
              </a:ext>
            </a:extLst>
          </p:cNvPr>
          <p:cNvGrpSpPr/>
          <p:nvPr/>
        </p:nvGrpSpPr>
        <p:grpSpPr>
          <a:xfrm>
            <a:off x="5025384" y="3476788"/>
            <a:ext cx="2073100" cy="492229"/>
            <a:chOff x="4534698" y="2589393"/>
            <a:chExt cx="2073100" cy="492229"/>
          </a:xfrm>
        </p:grpSpPr>
        <p:grpSp>
          <p:nvGrpSpPr>
            <p:cNvPr id="139" name="Grupp 138">
              <a:extLst>
                <a:ext uri="{FF2B5EF4-FFF2-40B4-BE49-F238E27FC236}">
                  <a16:creationId xmlns:a16="http://schemas.microsoft.com/office/drawing/2014/main" id="{B48A3DCB-DDDF-124D-93C1-24E8DB66E068}"/>
                </a:ext>
              </a:extLst>
            </p:cNvPr>
            <p:cNvGrpSpPr/>
            <p:nvPr/>
          </p:nvGrpSpPr>
          <p:grpSpPr>
            <a:xfrm>
              <a:off x="4534698" y="2589393"/>
              <a:ext cx="2073100" cy="481491"/>
              <a:chOff x="5448739" y="2757161"/>
              <a:chExt cx="2073100" cy="481491"/>
            </a:xfrm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45546A4A-7C4B-934C-8731-2EBF50983FAB}"/>
                  </a:ext>
                </a:extLst>
              </p:cNvPr>
              <p:cNvSpPr/>
              <p:nvPr/>
            </p:nvSpPr>
            <p:spPr>
              <a:xfrm>
                <a:off x="5448739" y="2766440"/>
                <a:ext cx="2073100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0,01=          och 0,10 =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1169B1EF-FB02-7D45-B304-50FCFE67DDC0}"/>
                  </a:ext>
                </a:extLst>
              </p:cNvPr>
              <p:cNvSpPr/>
              <p:nvPr/>
            </p:nvSpPr>
            <p:spPr>
              <a:xfrm>
                <a:off x="5993626" y="275716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</a:t>
                </a:r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E1CC2A02-4D41-1C44-B93A-BFBB46D2AC68}"/>
                  </a:ext>
                </a:extLst>
              </p:cNvPr>
              <p:cNvSpPr/>
              <p:nvPr/>
            </p:nvSpPr>
            <p:spPr>
              <a:xfrm>
                <a:off x="5888563" y="2930875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100</a:t>
                </a:r>
              </a:p>
            </p:txBody>
          </p:sp>
          <p:cxnSp>
            <p:nvCxnSpPr>
              <p:cNvPr id="146" name="Rak 145">
                <a:extLst>
                  <a:ext uri="{FF2B5EF4-FFF2-40B4-BE49-F238E27FC236}">
                    <a16:creationId xmlns:a16="http://schemas.microsoft.com/office/drawing/2014/main" id="{A6389AFB-1465-3446-BBE4-151C0F0F4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5573" y="2994971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AD0E4572-B43E-AA47-9D7A-E6935C3877BD}"/>
                </a:ext>
              </a:extLst>
            </p:cNvPr>
            <p:cNvSpPr/>
            <p:nvPr/>
          </p:nvSpPr>
          <p:spPr>
            <a:xfrm>
              <a:off x="6161523" y="2589393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5BC61A92-E006-EF42-82A4-4B8B90F0F1A7}"/>
                </a:ext>
              </a:extLst>
            </p:cNvPr>
            <p:cNvSpPr/>
            <p:nvPr/>
          </p:nvSpPr>
          <p:spPr>
            <a:xfrm>
              <a:off x="6122286" y="2773845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100</a:t>
              </a:r>
            </a:p>
          </p:txBody>
        </p:sp>
        <p:cxnSp>
          <p:nvCxnSpPr>
            <p:cNvPr id="142" name="Rak 141">
              <a:extLst>
                <a:ext uri="{FF2B5EF4-FFF2-40B4-BE49-F238E27FC236}">
                  <a16:creationId xmlns:a16="http://schemas.microsoft.com/office/drawing/2014/main" id="{A42F48E0-451A-E149-AC8D-7C2B45C62B01}"/>
                </a:ext>
              </a:extLst>
            </p:cNvPr>
            <p:cNvCxnSpPr>
              <a:cxnSpLocks/>
            </p:cNvCxnSpPr>
            <p:nvPr/>
          </p:nvCxnSpPr>
          <p:spPr>
            <a:xfrm>
              <a:off x="6220519" y="2837646"/>
              <a:ext cx="2625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F9AE055-A33C-DD40-80D1-FE7BD6959AD2}"/>
              </a:ext>
            </a:extLst>
          </p:cNvPr>
          <p:cNvGrpSpPr/>
          <p:nvPr/>
        </p:nvGrpSpPr>
        <p:grpSpPr>
          <a:xfrm>
            <a:off x="3429194" y="4274265"/>
            <a:ext cx="899814" cy="700589"/>
            <a:chOff x="2400835" y="2503177"/>
            <a:chExt cx="899814" cy="700589"/>
          </a:xfrm>
        </p:grpSpPr>
        <p:grpSp>
          <p:nvGrpSpPr>
            <p:cNvPr id="151" name="Grupp 150">
              <a:extLst>
                <a:ext uri="{FF2B5EF4-FFF2-40B4-BE49-F238E27FC236}">
                  <a16:creationId xmlns:a16="http://schemas.microsoft.com/office/drawing/2014/main" id="{A3DA7B19-C361-7042-9E0B-694665CA54D5}"/>
                </a:ext>
              </a:extLst>
            </p:cNvPr>
            <p:cNvGrpSpPr/>
            <p:nvPr/>
          </p:nvGrpSpPr>
          <p:grpSpPr>
            <a:xfrm>
              <a:off x="2400835" y="2503177"/>
              <a:ext cx="765135" cy="700589"/>
              <a:chOff x="4295874" y="1134703"/>
              <a:chExt cx="765135" cy="700589"/>
            </a:xfrm>
          </p:grpSpPr>
          <p:sp>
            <p:nvSpPr>
              <p:cNvPr id="153" name="Rektangel 152">
                <a:extLst>
                  <a:ext uri="{FF2B5EF4-FFF2-40B4-BE49-F238E27FC236}">
                    <a16:creationId xmlns:a16="http://schemas.microsoft.com/office/drawing/2014/main" id="{105B9084-5336-CB49-ACAF-05E7FDB3A4FF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54" name="Rektangel 153">
                <a:extLst>
                  <a:ext uri="{FF2B5EF4-FFF2-40B4-BE49-F238E27FC236}">
                    <a16:creationId xmlns:a16="http://schemas.microsoft.com/office/drawing/2014/main" id="{9BBFCAD1-71C3-BB48-85C2-A3385DB3BF94}"/>
                  </a:ext>
                </a:extLst>
              </p:cNvPr>
              <p:cNvSpPr/>
              <p:nvPr/>
            </p:nvSpPr>
            <p:spPr>
              <a:xfrm>
                <a:off x="4516983" y="1134703"/>
                <a:ext cx="5203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5" name="Rektangel 154">
                <a:extLst>
                  <a:ext uri="{FF2B5EF4-FFF2-40B4-BE49-F238E27FC236}">
                    <a16:creationId xmlns:a16="http://schemas.microsoft.com/office/drawing/2014/main" id="{556CECA9-3AE4-6348-9F18-466360D4879D}"/>
                  </a:ext>
                </a:extLst>
              </p:cNvPr>
              <p:cNvSpPr/>
              <p:nvPr/>
            </p:nvSpPr>
            <p:spPr>
              <a:xfrm>
                <a:off x="4314080" y="1435182"/>
                <a:ext cx="7469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1000</a:t>
                </a:r>
              </a:p>
            </p:txBody>
          </p:sp>
          <p:cxnSp>
            <p:nvCxnSpPr>
              <p:cNvPr id="156" name="Rak 155">
                <a:extLst>
                  <a:ext uri="{FF2B5EF4-FFF2-40B4-BE49-F238E27FC236}">
                    <a16:creationId xmlns:a16="http://schemas.microsoft.com/office/drawing/2014/main" id="{FBD4881D-D37B-C548-9494-F2BF26B20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5533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A0E89BF3-D066-DA4F-A03D-4B846DC5AE3F}"/>
                </a:ext>
              </a:extLst>
            </p:cNvPr>
            <p:cNvSpPr/>
            <p:nvPr/>
          </p:nvSpPr>
          <p:spPr>
            <a:xfrm>
              <a:off x="2997861" y="2655795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363A486C-4C72-8E4E-B3CC-655C8B7BF10D}"/>
              </a:ext>
            </a:extLst>
          </p:cNvPr>
          <p:cNvGrpSpPr/>
          <p:nvPr/>
        </p:nvGrpSpPr>
        <p:grpSpPr>
          <a:xfrm>
            <a:off x="2152385" y="4420566"/>
            <a:ext cx="1667856" cy="406419"/>
            <a:chOff x="4295874" y="1261492"/>
            <a:chExt cx="1667856" cy="406419"/>
          </a:xfrm>
        </p:grpSpPr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748AA060-7267-3743-A614-A5A6320E5987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85AA0C6B-9546-6B4E-BE19-0C979AE018F5}"/>
                </a:ext>
              </a:extLst>
            </p:cNvPr>
            <p:cNvSpPr/>
            <p:nvPr/>
          </p:nvSpPr>
          <p:spPr>
            <a:xfrm>
              <a:off x="4636790" y="1261492"/>
              <a:ext cx="13269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0,003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98" name="Rektangel 97">
            <a:extLst>
              <a:ext uri="{FF2B5EF4-FFF2-40B4-BE49-F238E27FC236}">
                <a16:creationId xmlns:a16="http://schemas.microsoft.com/office/drawing/2014/main" id="{5ED7D4EA-08BB-5644-927B-E85A7CF723D7}"/>
              </a:ext>
            </a:extLst>
          </p:cNvPr>
          <p:cNvSpPr/>
          <p:nvPr/>
        </p:nvSpPr>
        <p:spPr>
          <a:xfrm>
            <a:off x="1677583" y="546872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99" name="Grupp 98">
            <a:extLst>
              <a:ext uri="{FF2B5EF4-FFF2-40B4-BE49-F238E27FC236}">
                <a16:creationId xmlns:a16="http://schemas.microsoft.com/office/drawing/2014/main" id="{F8B10E89-AAA7-3A43-9E24-525F2FB8A2B4}"/>
              </a:ext>
            </a:extLst>
          </p:cNvPr>
          <p:cNvGrpSpPr/>
          <p:nvPr/>
        </p:nvGrpSpPr>
        <p:grpSpPr>
          <a:xfrm>
            <a:off x="2532211" y="5369024"/>
            <a:ext cx="965064" cy="662290"/>
            <a:chOff x="2461243" y="5942283"/>
            <a:chExt cx="965064" cy="662290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B2CDED11-4C56-1A4A-A54D-6158E87A1D28}"/>
                </a:ext>
              </a:extLst>
            </p:cNvPr>
            <p:cNvSpPr/>
            <p:nvPr/>
          </p:nvSpPr>
          <p:spPr>
            <a:xfrm>
              <a:off x="2461243" y="6051666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D4A621E8-F01C-9A49-AE6D-F9CDC91E698A}"/>
                </a:ext>
              </a:extLst>
            </p:cNvPr>
            <p:cNvGrpSpPr/>
            <p:nvPr/>
          </p:nvGrpSpPr>
          <p:grpSpPr>
            <a:xfrm>
              <a:off x="2663776" y="5942283"/>
              <a:ext cx="704531" cy="662290"/>
              <a:chOff x="4295874" y="1149246"/>
              <a:chExt cx="704531" cy="662290"/>
            </a:xfrm>
          </p:grpSpPr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55B1BACB-C880-D84E-8F0E-2D4135F22FC6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06" name="Rektangel 105">
                <a:extLst>
                  <a:ext uri="{FF2B5EF4-FFF2-40B4-BE49-F238E27FC236}">
                    <a16:creationId xmlns:a16="http://schemas.microsoft.com/office/drawing/2014/main" id="{9A7D0152-A3C6-2544-8789-3417DB87B558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6</a:t>
                </a:r>
              </a:p>
            </p:txBody>
          </p:sp>
          <p:sp>
            <p:nvSpPr>
              <p:cNvPr id="107" name="Rektangel 106">
                <a:extLst>
                  <a:ext uri="{FF2B5EF4-FFF2-40B4-BE49-F238E27FC236}">
                    <a16:creationId xmlns:a16="http://schemas.microsoft.com/office/drawing/2014/main" id="{AC1D9AC8-B2E8-FA48-848F-2446CBD372D0}"/>
                  </a:ext>
                </a:extLst>
              </p:cNvPr>
              <p:cNvSpPr/>
              <p:nvPr/>
            </p:nvSpPr>
            <p:spPr>
              <a:xfrm>
                <a:off x="4419824" y="1411426"/>
                <a:ext cx="58058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0D98176B-8BC3-B74C-A019-486C5516B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4CEDD76F-4CEF-F84D-9796-5EBC6FCCA0ED}"/>
              </a:ext>
            </a:extLst>
          </p:cNvPr>
          <p:cNvGrpSpPr/>
          <p:nvPr/>
        </p:nvGrpSpPr>
        <p:grpSpPr>
          <a:xfrm>
            <a:off x="3519702" y="5367043"/>
            <a:ext cx="1505087" cy="668261"/>
            <a:chOff x="2461243" y="5928879"/>
            <a:chExt cx="1505087" cy="668261"/>
          </a:xfrm>
        </p:grpSpPr>
        <p:sp>
          <p:nvSpPr>
            <p:cNvPr id="110" name="Rektangel 109">
              <a:extLst>
                <a:ext uri="{FF2B5EF4-FFF2-40B4-BE49-F238E27FC236}">
                  <a16:creationId xmlns:a16="http://schemas.microsoft.com/office/drawing/2014/main" id="{AA2E80BB-5B1E-1640-A2E3-40CB24D2F220}"/>
                </a:ext>
              </a:extLst>
            </p:cNvPr>
            <p:cNvSpPr/>
            <p:nvPr/>
          </p:nvSpPr>
          <p:spPr>
            <a:xfrm>
              <a:off x="2461243" y="6051666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111" name="Grupp 110">
              <a:extLst>
                <a:ext uri="{FF2B5EF4-FFF2-40B4-BE49-F238E27FC236}">
                  <a16:creationId xmlns:a16="http://schemas.microsoft.com/office/drawing/2014/main" id="{3D2BE024-DCAB-3A41-B1F0-3F8357A62DD2}"/>
                </a:ext>
              </a:extLst>
            </p:cNvPr>
            <p:cNvGrpSpPr/>
            <p:nvPr/>
          </p:nvGrpSpPr>
          <p:grpSpPr>
            <a:xfrm>
              <a:off x="2663776" y="5928879"/>
              <a:ext cx="1302554" cy="668261"/>
              <a:chOff x="4295874" y="1135842"/>
              <a:chExt cx="1302554" cy="668261"/>
            </a:xfrm>
          </p:grpSpPr>
          <p:sp>
            <p:nvSpPr>
              <p:cNvPr id="112" name="Rektangel 111">
                <a:extLst>
                  <a:ext uri="{FF2B5EF4-FFF2-40B4-BE49-F238E27FC236}">
                    <a16:creationId xmlns:a16="http://schemas.microsoft.com/office/drawing/2014/main" id="{5B300233-881C-2947-9D74-06D6847A3583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13" name="Rektangel 112">
                <a:extLst>
                  <a:ext uri="{FF2B5EF4-FFF2-40B4-BE49-F238E27FC236}">
                    <a16:creationId xmlns:a16="http://schemas.microsoft.com/office/drawing/2014/main" id="{70048222-4CEC-324D-9523-6F40DAD0EBAE}"/>
                  </a:ext>
                </a:extLst>
              </p:cNvPr>
              <p:cNvSpPr/>
              <p:nvPr/>
            </p:nvSpPr>
            <p:spPr>
              <a:xfrm>
                <a:off x="4522469" y="1135842"/>
                <a:ext cx="6163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11</a:t>
                </a:r>
              </a:p>
            </p:txBody>
          </p:sp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F4C1CA4C-8823-B449-982F-56945C15F135}"/>
                  </a:ext>
                </a:extLst>
              </p:cNvPr>
              <p:cNvSpPr/>
              <p:nvPr/>
            </p:nvSpPr>
            <p:spPr>
              <a:xfrm>
                <a:off x="4468000" y="1403993"/>
                <a:ext cx="11304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15" name="Rak 114">
                <a:extLst>
                  <a:ext uri="{FF2B5EF4-FFF2-40B4-BE49-F238E27FC236}">
                    <a16:creationId xmlns:a16="http://schemas.microsoft.com/office/drawing/2014/main" id="{09691B05-D743-0241-A14A-A14BF0FF9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4786" y="1447261"/>
                <a:ext cx="39895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DCCB7100-0FD5-DE48-A182-4D41B06C094B}"/>
              </a:ext>
            </a:extLst>
          </p:cNvPr>
          <p:cNvGrpSpPr/>
          <p:nvPr/>
        </p:nvGrpSpPr>
        <p:grpSpPr>
          <a:xfrm>
            <a:off x="4773231" y="5367043"/>
            <a:ext cx="1505087" cy="645549"/>
            <a:chOff x="2461243" y="5951591"/>
            <a:chExt cx="1505087" cy="645549"/>
          </a:xfrm>
        </p:grpSpPr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51F48818-6F48-CB4A-97F7-A42D20BB9AC8}"/>
                </a:ext>
              </a:extLst>
            </p:cNvPr>
            <p:cNvSpPr/>
            <p:nvPr/>
          </p:nvSpPr>
          <p:spPr>
            <a:xfrm>
              <a:off x="2461243" y="6051666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6C66D6D5-5C7A-9B43-9696-30F876D37F32}"/>
                </a:ext>
              </a:extLst>
            </p:cNvPr>
            <p:cNvGrpSpPr/>
            <p:nvPr/>
          </p:nvGrpSpPr>
          <p:grpSpPr>
            <a:xfrm>
              <a:off x="2663776" y="5951591"/>
              <a:ext cx="1302554" cy="645549"/>
              <a:chOff x="4295874" y="1158554"/>
              <a:chExt cx="1302554" cy="645549"/>
            </a:xfrm>
          </p:grpSpPr>
          <p:sp>
            <p:nvSpPr>
              <p:cNvPr id="120" name="Rektangel 119">
                <a:extLst>
                  <a:ext uri="{FF2B5EF4-FFF2-40B4-BE49-F238E27FC236}">
                    <a16:creationId xmlns:a16="http://schemas.microsoft.com/office/drawing/2014/main" id="{B4508545-FE49-C342-BA56-A466F1325666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B41DA7D8-5225-7743-9F99-EF4699AE34A9}"/>
                  </a:ext>
                </a:extLst>
              </p:cNvPr>
              <p:cNvSpPr/>
              <p:nvPr/>
            </p:nvSpPr>
            <p:spPr>
              <a:xfrm>
                <a:off x="4680663" y="1158554"/>
                <a:ext cx="6163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414BE824-5904-AE49-9300-E176745F5E65}"/>
                  </a:ext>
                </a:extLst>
              </p:cNvPr>
              <p:cNvSpPr/>
              <p:nvPr/>
            </p:nvSpPr>
            <p:spPr>
              <a:xfrm>
                <a:off x="4468000" y="1403993"/>
                <a:ext cx="11304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1000</a:t>
                </a:r>
              </a:p>
            </p:txBody>
          </p:sp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93086139-2503-4E4F-A8C9-D5802217E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3071" y="1448164"/>
                <a:ext cx="4857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89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74" grpId="0"/>
      <p:bldP spid="81" grpId="0"/>
      <p:bldP spid="85" grpId="0"/>
      <p:bldP spid="87" grpId="0"/>
      <p:bldP spid="119" grpId="0"/>
      <p:bldP spid="149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4082122" y="91954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En halv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157896" y="1702842"/>
            <a:ext cx="3587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Kvadraten är delad i tio lika stora delar, fem gula och fem vita.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3641441" y="4686874"/>
            <a:ext cx="2739033" cy="770438"/>
            <a:chOff x="5778825" y="4451079"/>
            <a:chExt cx="2739033" cy="770438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78825" y="4574788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/>
                <a:t>Alltså är </a:t>
              </a:r>
              <a:r>
                <a:rPr lang="sv-SE" sz="2000" dirty="0"/>
                <a:t>	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0,5</a:t>
              </a:r>
              <a:r>
                <a:rPr lang="sv-SE" sz="2400" dirty="0"/>
                <a:t>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7106493" y="4451079"/>
              <a:ext cx="593853" cy="770438"/>
              <a:chOff x="7496675" y="2035456"/>
              <a:chExt cx="593853" cy="770438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496675" y="2035456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496675" y="2344229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3592" y="2430424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144" name="Bildobjekt 143">
            <a:extLst>
              <a:ext uri="{FF2B5EF4-FFF2-40B4-BE49-F238E27FC236}">
                <a16:creationId xmlns:a16="http://schemas.microsoft.com/office/drawing/2014/main" id="{8BB6EA49-B971-A444-AF01-665D6ACD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78" y="1451001"/>
            <a:ext cx="1857374" cy="1843408"/>
          </a:xfrm>
          <a:prstGeom prst="rect">
            <a:avLst/>
          </a:prstGeom>
        </p:spPr>
      </p:pic>
      <p:grpSp>
        <p:nvGrpSpPr>
          <p:cNvPr id="145" name="Grupp 144">
            <a:extLst>
              <a:ext uri="{FF2B5EF4-FFF2-40B4-BE49-F238E27FC236}">
                <a16:creationId xmlns:a16="http://schemas.microsoft.com/office/drawing/2014/main" id="{6B66E8EE-CEC2-4D4D-8B02-A18340D7A118}"/>
              </a:ext>
            </a:extLst>
          </p:cNvPr>
          <p:cNvGrpSpPr/>
          <p:nvPr/>
        </p:nvGrpSpPr>
        <p:grpSpPr>
          <a:xfrm>
            <a:off x="724242" y="2436191"/>
            <a:ext cx="3669672" cy="646929"/>
            <a:chOff x="4631635" y="4497747"/>
            <a:chExt cx="3669672" cy="646929"/>
          </a:xfrm>
        </p:grpSpPr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59ABA699-95DC-6A45-8F57-728C32C5666D}"/>
                </a:ext>
              </a:extLst>
            </p:cNvPr>
            <p:cNvSpPr/>
            <p:nvPr/>
          </p:nvSpPr>
          <p:spPr>
            <a:xfrm>
              <a:off x="4631635" y="4611693"/>
              <a:ext cx="366967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     Fem tiondelar = 	= 0,5</a:t>
              </a:r>
              <a:endParaRPr lang="sv-SE" dirty="0"/>
            </a:p>
          </p:txBody>
        </p:sp>
        <p:grpSp>
          <p:nvGrpSpPr>
            <p:cNvPr id="147" name="Grupp 146">
              <a:extLst>
                <a:ext uri="{FF2B5EF4-FFF2-40B4-BE49-F238E27FC236}">
                  <a16:creationId xmlns:a16="http://schemas.microsoft.com/office/drawing/2014/main" id="{5406EBFE-A762-EA49-8672-FE3E89B7BBDA}"/>
                </a:ext>
              </a:extLst>
            </p:cNvPr>
            <p:cNvGrpSpPr/>
            <p:nvPr/>
          </p:nvGrpSpPr>
          <p:grpSpPr>
            <a:xfrm>
              <a:off x="7026741" y="4497747"/>
              <a:ext cx="540104" cy="646929"/>
              <a:chOff x="7416923" y="2082124"/>
              <a:chExt cx="540104" cy="646929"/>
            </a:xfrm>
          </p:grpSpPr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78CCDA8-2877-3A40-8EF7-4FD82A09AB58}"/>
                  </a:ext>
                </a:extLst>
              </p:cNvPr>
              <p:cNvSpPr/>
              <p:nvPr/>
            </p:nvSpPr>
            <p:spPr>
              <a:xfrm>
                <a:off x="7487754" y="2082124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77D697E4-2EC9-8B48-957A-A8BC98E3CA15}"/>
                  </a:ext>
                </a:extLst>
              </p:cNvPr>
              <p:cNvSpPr/>
              <p:nvPr/>
            </p:nvSpPr>
            <p:spPr>
              <a:xfrm>
                <a:off x="7416923" y="2328943"/>
                <a:ext cx="476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150" name="Rak 149">
                <a:extLst>
                  <a:ext uri="{FF2B5EF4-FFF2-40B4-BE49-F238E27FC236}">
                    <a16:creationId xmlns:a16="http://schemas.microsoft.com/office/drawing/2014/main" id="{E3D1675D-95F1-2548-AAE1-B046650B6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7754" y="2406031"/>
                <a:ext cx="2730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1120050" y="3133526"/>
            <a:ext cx="345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att </a:t>
            </a:r>
            <a:r>
              <a:rPr lang="sv-SE" sz="2000" dirty="0">
                <a:solidFill>
                  <a:srgbClr val="C00000"/>
                </a:solidFill>
              </a:rPr>
              <a:t>halva </a:t>
            </a:r>
            <a:r>
              <a:rPr lang="sv-SE" sz="2000" dirty="0"/>
              <a:t>kvadraten är gul.</a:t>
            </a:r>
          </a:p>
        </p:txBody>
      </p: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CE73214D-4670-4C4F-A339-A6AA9941E8C6}"/>
              </a:ext>
            </a:extLst>
          </p:cNvPr>
          <p:cNvGrpSpPr/>
          <p:nvPr/>
        </p:nvGrpSpPr>
        <p:grpSpPr>
          <a:xfrm>
            <a:off x="5530878" y="1460500"/>
            <a:ext cx="1857374" cy="1833909"/>
            <a:chOff x="2105615" y="1307839"/>
            <a:chExt cx="1885318" cy="1843408"/>
          </a:xfrm>
        </p:grpSpPr>
        <p:sp>
          <p:nvSpPr>
            <p:cNvPr id="154" name="Rektangel 153">
              <a:extLst>
                <a:ext uri="{FF2B5EF4-FFF2-40B4-BE49-F238E27FC236}">
                  <a16:creationId xmlns:a16="http://schemas.microsoft.com/office/drawing/2014/main" id="{152D1ED2-9981-9C40-9301-0F4BF12BB22B}"/>
                </a:ext>
              </a:extLst>
            </p:cNvPr>
            <p:cNvSpPr/>
            <p:nvPr/>
          </p:nvSpPr>
          <p:spPr>
            <a:xfrm>
              <a:off x="2105615" y="1307839"/>
              <a:ext cx="942659" cy="1843408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12FCA393-CE17-E546-85E9-1EC9A5722F18}"/>
                </a:ext>
              </a:extLst>
            </p:cNvPr>
            <p:cNvSpPr/>
            <p:nvPr/>
          </p:nvSpPr>
          <p:spPr>
            <a:xfrm>
              <a:off x="3048274" y="1307839"/>
              <a:ext cx="942659" cy="18434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7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979442" y="287459"/>
            <a:ext cx="163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Fjärdedelar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129298" y="870144"/>
            <a:ext cx="3669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Kvadraten har </a:t>
            </a:r>
            <a:r>
              <a:rPr lang="sv-SE" sz="2000" dirty="0">
                <a:solidFill>
                  <a:srgbClr val="C00000"/>
                </a:solidFill>
              </a:rPr>
              <a:t>100 rutor</a:t>
            </a:r>
            <a:r>
              <a:rPr lang="sv-SE" sz="2000" dirty="0"/>
              <a:t>. Varje ruta är </a:t>
            </a:r>
            <a:r>
              <a:rPr lang="sv-SE" sz="2000" dirty="0">
                <a:solidFill>
                  <a:srgbClr val="C00000"/>
                </a:solidFill>
              </a:rPr>
              <a:t>1 hundradel</a:t>
            </a:r>
            <a:r>
              <a:rPr lang="sv-SE" sz="2000" dirty="0"/>
              <a:t> av kvadraten. </a:t>
            </a:r>
          </a:p>
          <a:p>
            <a:r>
              <a:rPr lang="sv-SE" sz="2000" dirty="0"/>
              <a:t>Av rutorna är 25 rutor gula.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5548349" y="2789525"/>
            <a:ext cx="2739033" cy="770438"/>
            <a:chOff x="5778825" y="4451079"/>
            <a:chExt cx="2739033" cy="770438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78825" y="4574788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/>
                <a:t>Alltså är </a:t>
              </a:r>
              <a:r>
                <a:rPr lang="sv-SE" sz="2000" dirty="0"/>
                <a:t>	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0,25</a:t>
              </a:r>
              <a:r>
                <a:rPr lang="sv-SE" sz="2400" dirty="0"/>
                <a:t>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7106493" y="4451079"/>
              <a:ext cx="593853" cy="770438"/>
              <a:chOff x="7496675" y="2035456"/>
              <a:chExt cx="593853" cy="770438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496675" y="2035456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496675" y="2344229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3592" y="2430424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upp 144">
            <a:extLst>
              <a:ext uri="{FF2B5EF4-FFF2-40B4-BE49-F238E27FC236}">
                <a16:creationId xmlns:a16="http://schemas.microsoft.com/office/drawing/2014/main" id="{6B66E8EE-CEC2-4D4D-8B02-A18340D7A118}"/>
              </a:ext>
            </a:extLst>
          </p:cNvPr>
          <p:cNvGrpSpPr/>
          <p:nvPr/>
        </p:nvGrpSpPr>
        <p:grpSpPr>
          <a:xfrm>
            <a:off x="523101" y="1974668"/>
            <a:ext cx="4508141" cy="656608"/>
            <a:chOff x="3842561" y="4493380"/>
            <a:chExt cx="4508141" cy="656608"/>
          </a:xfrm>
        </p:grpSpPr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59ABA699-95DC-6A45-8F57-728C32C5666D}"/>
                </a:ext>
              </a:extLst>
            </p:cNvPr>
            <p:cNvSpPr/>
            <p:nvPr/>
          </p:nvSpPr>
          <p:spPr>
            <a:xfrm>
              <a:off x="3842561" y="4606266"/>
              <a:ext cx="4508141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    Tjugofem hundradelar = 	       = 0,25</a:t>
              </a:r>
              <a:endParaRPr lang="sv-SE" dirty="0"/>
            </a:p>
          </p:txBody>
        </p:sp>
        <p:grpSp>
          <p:nvGrpSpPr>
            <p:cNvPr id="147" name="Grupp 146">
              <a:extLst>
                <a:ext uri="{FF2B5EF4-FFF2-40B4-BE49-F238E27FC236}">
                  <a16:creationId xmlns:a16="http://schemas.microsoft.com/office/drawing/2014/main" id="{5406EBFE-A762-EA49-8672-FE3E89B7BBDA}"/>
                </a:ext>
              </a:extLst>
            </p:cNvPr>
            <p:cNvGrpSpPr/>
            <p:nvPr/>
          </p:nvGrpSpPr>
          <p:grpSpPr>
            <a:xfrm>
              <a:off x="6982731" y="4493380"/>
              <a:ext cx="691391" cy="656608"/>
              <a:chOff x="7372913" y="2077757"/>
              <a:chExt cx="691391" cy="656608"/>
            </a:xfrm>
          </p:grpSpPr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78CCDA8-2877-3A40-8EF7-4FD82A09AB58}"/>
                  </a:ext>
                </a:extLst>
              </p:cNvPr>
              <p:cNvSpPr/>
              <p:nvPr/>
            </p:nvSpPr>
            <p:spPr>
              <a:xfrm>
                <a:off x="7416923" y="2077757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25</a:t>
                </a:r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77D697E4-2EC9-8B48-957A-A8BC98E3CA15}"/>
                  </a:ext>
                </a:extLst>
              </p:cNvPr>
              <p:cNvSpPr/>
              <p:nvPr/>
            </p:nvSpPr>
            <p:spPr>
              <a:xfrm>
                <a:off x="7372913" y="2334255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100</a:t>
                </a:r>
              </a:p>
            </p:txBody>
          </p:sp>
          <p:cxnSp>
            <p:nvCxnSpPr>
              <p:cNvPr id="150" name="Rak 149">
                <a:extLst>
                  <a:ext uri="{FF2B5EF4-FFF2-40B4-BE49-F238E27FC236}">
                    <a16:creationId xmlns:a16="http://schemas.microsoft.com/office/drawing/2014/main" id="{E3D1675D-95F1-2548-AAE1-B046650B6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7754" y="2406031"/>
                <a:ext cx="3369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1129298" y="2795345"/>
            <a:ext cx="3208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</a:t>
            </a:r>
            <a:r>
              <a:rPr lang="sv-SE" sz="2000" dirty="0">
                <a:solidFill>
                  <a:srgbClr val="C00000"/>
                </a:solidFill>
              </a:rPr>
              <a:t>en</a:t>
            </a:r>
            <a:r>
              <a:rPr lang="sv-SE" sz="2000" dirty="0"/>
              <a:t> </a:t>
            </a:r>
            <a:r>
              <a:rPr lang="sv-SE" sz="2000" i="1" dirty="0">
                <a:solidFill>
                  <a:srgbClr val="C00000"/>
                </a:solidFill>
              </a:rPr>
              <a:t>fjärdedel</a:t>
            </a:r>
            <a:r>
              <a:rPr lang="sv-SE" sz="2000" dirty="0"/>
              <a:t> av kvadraten är gul.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BA1D0358-D023-5A4C-87C5-41E711E67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088" y="797367"/>
            <a:ext cx="1857374" cy="1846998"/>
          </a:xfrm>
          <a:prstGeom prst="rect">
            <a:avLst/>
          </a:prstGeom>
        </p:spPr>
      </p:pic>
      <p:grpSp>
        <p:nvGrpSpPr>
          <p:cNvPr id="31" name="Grupp 30">
            <a:extLst>
              <a:ext uri="{FF2B5EF4-FFF2-40B4-BE49-F238E27FC236}">
                <a16:creationId xmlns:a16="http://schemas.microsoft.com/office/drawing/2014/main" id="{AF8E1A1B-91F8-8140-B00E-852991008D28}"/>
              </a:ext>
            </a:extLst>
          </p:cNvPr>
          <p:cNvGrpSpPr/>
          <p:nvPr/>
        </p:nvGrpSpPr>
        <p:grpSpPr>
          <a:xfrm>
            <a:off x="5911088" y="797367"/>
            <a:ext cx="1857375" cy="1833909"/>
            <a:chOff x="792675" y="1203793"/>
            <a:chExt cx="1857375" cy="1833909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B41A51ED-8942-0447-8B94-255BDEEE14DB}"/>
                </a:ext>
              </a:extLst>
            </p:cNvPr>
            <p:cNvGrpSpPr/>
            <p:nvPr/>
          </p:nvGrpSpPr>
          <p:grpSpPr>
            <a:xfrm>
              <a:off x="792676" y="1203793"/>
              <a:ext cx="1857374" cy="1833909"/>
              <a:chOff x="2105615" y="1307839"/>
              <a:chExt cx="1885318" cy="184340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F92586AE-5C9C-294D-AEDE-541813E195E7}"/>
                  </a:ext>
                </a:extLst>
              </p:cNvPr>
              <p:cNvSpPr/>
              <p:nvPr/>
            </p:nvSpPr>
            <p:spPr>
              <a:xfrm>
                <a:off x="2105615" y="1307839"/>
                <a:ext cx="942659" cy="1843408"/>
              </a:xfrm>
              <a:prstGeom prst="rect">
                <a:avLst/>
              </a:prstGeom>
              <a:solidFill>
                <a:srgbClr val="FFC90B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36F084DB-3EC3-7245-915B-0C27ABCF168D}"/>
                  </a:ext>
                </a:extLst>
              </p:cNvPr>
              <p:cNvSpPr/>
              <p:nvPr/>
            </p:nvSpPr>
            <p:spPr>
              <a:xfrm>
                <a:off x="3048274" y="1307839"/>
                <a:ext cx="942659" cy="18434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C36078E-11E6-204E-B99C-506907849D89}"/>
                </a:ext>
              </a:extLst>
            </p:cNvPr>
            <p:cNvSpPr/>
            <p:nvPr/>
          </p:nvSpPr>
          <p:spPr>
            <a:xfrm>
              <a:off x="792675" y="2132480"/>
              <a:ext cx="928687" cy="9052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3019892-4282-5343-B812-D616F4100201}"/>
                </a:ext>
              </a:extLst>
            </p:cNvPr>
            <p:cNvSpPr/>
            <p:nvPr/>
          </p:nvSpPr>
          <p:spPr>
            <a:xfrm>
              <a:off x="1721362" y="2132480"/>
              <a:ext cx="928687" cy="9052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527B8708-32BC-4149-90FD-78CD2AA33B44}"/>
              </a:ext>
            </a:extLst>
          </p:cNvPr>
          <p:cNvGrpSpPr/>
          <p:nvPr/>
        </p:nvGrpSpPr>
        <p:grpSpPr>
          <a:xfrm>
            <a:off x="797891" y="4000369"/>
            <a:ext cx="4332485" cy="1030384"/>
            <a:chOff x="456536" y="4605016"/>
            <a:chExt cx="4332485" cy="1030384"/>
          </a:xfrm>
        </p:grpSpPr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E7E6F04B-0589-DA4F-9076-4FCCA8111BA2}"/>
                </a:ext>
              </a:extLst>
            </p:cNvPr>
            <p:cNvSpPr/>
            <p:nvPr/>
          </p:nvSpPr>
          <p:spPr>
            <a:xfrm>
              <a:off x="456536" y="4605016"/>
              <a:ext cx="4332485" cy="8925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      I den här kvadraten är 75 rutor gula, </a:t>
              </a:r>
            </a:p>
            <a:p>
              <a:endParaRPr lang="sv-SE" sz="1200" dirty="0"/>
            </a:p>
            <a:p>
              <a:r>
                <a:rPr lang="sv-SE" sz="2000" dirty="0"/>
                <a:t>      Sjuttiofem hundradelar = 	    = 0,75</a:t>
              </a:r>
              <a:endParaRPr lang="sv-SE" dirty="0"/>
            </a:p>
          </p:txBody>
        </p:sp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C9C85A42-11E4-794A-927D-661A5C877E53}"/>
                </a:ext>
              </a:extLst>
            </p:cNvPr>
            <p:cNvGrpSpPr/>
            <p:nvPr/>
          </p:nvGrpSpPr>
          <p:grpSpPr>
            <a:xfrm>
              <a:off x="3445498" y="4978792"/>
              <a:ext cx="691391" cy="656608"/>
              <a:chOff x="3835680" y="2563169"/>
              <a:chExt cx="691391" cy="65660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412A8F6-8737-9A42-82F6-F0FBB8813A5B}"/>
                  </a:ext>
                </a:extLst>
              </p:cNvPr>
              <p:cNvSpPr/>
              <p:nvPr/>
            </p:nvSpPr>
            <p:spPr>
              <a:xfrm>
                <a:off x="3879690" y="2563169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75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41887B63-1098-144C-B1D3-E520E406AE63}"/>
                  </a:ext>
                </a:extLst>
              </p:cNvPr>
              <p:cNvSpPr/>
              <p:nvPr/>
            </p:nvSpPr>
            <p:spPr>
              <a:xfrm>
                <a:off x="3835680" y="2819667"/>
                <a:ext cx="6913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100</a:t>
                </a:r>
              </a:p>
            </p:txBody>
          </p:sp>
          <p:cxnSp>
            <p:nvCxnSpPr>
              <p:cNvPr id="43" name="Rak 42">
                <a:extLst>
                  <a:ext uri="{FF2B5EF4-FFF2-40B4-BE49-F238E27FC236}">
                    <a16:creationId xmlns:a16="http://schemas.microsoft.com/office/drawing/2014/main" id="{1959E8B7-98D1-1141-A116-C913B8ED2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521" y="2891443"/>
                <a:ext cx="3369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Bildobjekt 50">
            <a:extLst>
              <a:ext uri="{FF2B5EF4-FFF2-40B4-BE49-F238E27FC236}">
                <a16:creationId xmlns:a16="http://schemas.microsoft.com/office/drawing/2014/main" id="{DAAE8613-F77C-8445-8BB3-DC871C9E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247" y="3981644"/>
            <a:ext cx="1857373" cy="1852635"/>
          </a:xfrm>
          <a:prstGeom prst="rect">
            <a:avLst/>
          </a:prstGeom>
        </p:spPr>
      </p:pic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1129298" y="5169252"/>
            <a:ext cx="3424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vi kan också säga </a:t>
            </a:r>
            <a:r>
              <a:rPr lang="sv-SE" sz="2000" dirty="0">
                <a:solidFill>
                  <a:srgbClr val="C00000"/>
                </a:solidFill>
              </a:rPr>
              <a:t>tre </a:t>
            </a:r>
            <a:r>
              <a:rPr lang="sv-SE" sz="2000" i="1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 av kvadraten är gul.</a:t>
            </a:r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9167B8B6-4F29-084E-B08C-29B4B9DC5DC0}"/>
              </a:ext>
            </a:extLst>
          </p:cNvPr>
          <p:cNvGrpSpPr/>
          <p:nvPr/>
        </p:nvGrpSpPr>
        <p:grpSpPr>
          <a:xfrm>
            <a:off x="5989177" y="4000369"/>
            <a:ext cx="1857375" cy="1833910"/>
            <a:chOff x="792675" y="1203792"/>
            <a:chExt cx="1857375" cy="1833910"/>
          </a:xfrm>
        </p:grpSpPr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27EA39AB-DC4C-0F4E-B064-101A04A64EA4}"/>
                </a:ext>
              </a:extLst>
            </p:cNvPr>
            <p:cNvGrpSpPr/>
            <p:nvPr/>
          </p:nvGrpSpPr>
          <p:grpSpPr>
            <a:xfrm>
              <a:off x="792676" y="1203793"/>
              <a:ext cx="1857374" cy="1833909"/>
              <a:chOff x="2105615" y="1307839"/>
              <a:chExt cx="1885318" cy="1843408"/>
            </a:xfrm>
          </p:grpSpPr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7733B476-E8D3-F546-8CE6-B45D502717F2}"/>
                  </a:ext>
                </a:extLst>
              </p:cNvPr>
              <p:cNvSpPr/>
              <p:nvPr/>
            </p:nvSpPr>
            <p:spPr>
              <a:xfrm>
                <a:off x="2105615" y="1307839"/>
                <a:ext cx="942659" cy="1843408"/>
              </a:xfrm>
              <a:prstGeom prst="rect">
                <a:avLst/>
              </a:prstGeom>
              <a:solidFill>
                <a:srgbClr val="FFC90B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CE946289-B5E2-854D-8AE5-54978E49D19E}"/>
                  </a:ext>
                </a:extLst>
              </p:cNvPr>
              <p:cNvSpPr/>
              <p:nvPr/>
            </p:nvSpPr>
            <p:spPr>
              <a:xfrm>
                <a:off x="3048274" y="1307839"/>
                <a:ext cx="942659" cy="18434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050A2020-0C1D-ED4A-8DFD-767C6B4DD350}"/>
                </a:ext>
              </a:extLst>
            </p:cNvPr>
            <p:cNvSpPr/>
            <p:nvPr/>
          </p:nvSpPr>
          <p:spPr>
            <a:xfrm>
              <a:off x="792675" y="2132480"/>
              <a:ext cx="928687" cy="905222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8C79C21C-EAB6-4A4F-8AB1-B562003E5E2B}"/>
                </a:ext>
              </a:extLst>
            </p:cNvPr>
            <p:cNvSpPr/>
            <p:nvPr/>
          </p:nvSpPr>
          <p:spPr>
            <a:xfrm>
              <a:off x="1721361" y="1203792"/>
              <a:ext cx="928687" cy="928687"/>
            </a:xfrm>
            <a:prstGeom prst="rect">
              <a:avLst/>
            </a:prstGeom>
            <a:solidFill>
              <a:srgbClr val="FFC90B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77EC9EDD-32A4-B842-8F99-86E2B9906F25}"/>
              </a:ext>
            </a:extLst>
          </p:cNvPr>
          <p:cNvGrpSpPr/>
          <p:nvPr/>
        </p:nvGrpSpPr>
        <p:grpSpPr>
          <a:xfrm>
            <a:off x="5548349" y="5957048"/>
            <a:ext cx="2739033" cy="770438"/>
            <a:chOff x="5846082" y="4451079"/>
            <a:chExt cx="2739033" cy="770438"/>
          </a:xfrm>
        </p:grpSpPr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BBD315EA-E7E4-4348-85CC-CBAE57890439}"/>
                </a:ext>
              </a:extLst>
            </p:cNvPr>
            <p:cNvSpPr/>
            <p:nvPr/>
          </p:nvSpPr>
          <p:spPr>
            <a:xfrm>
              <a:off x="5846082" y="4543911"/>
              <a:ext cx="2739033" cy="5232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/>
                <a:t> Alltså är </a:t>
              </a:r>
              <a:r>
                <a:rPr lang="sv-SE" sz="2000" dirty="0"/>
                <a:t>	    </a:t>
              </a:r>
              <a:r>
                <a:rPr lang="sv-SE" sz="2800" dirty="0">
                  <a:solidFill>
                    <a:srgbClr val="C00000"/>
                  </a:solidFill>
                </a:rPr>
                <a:t>=</a:t>
              </a:r>
              <a:r>
                <a:rPr lang="sv-SE" sz="2400" dirty="0"/>
                <a:t> </a:t>
              </a:r>
              <a:r>
                <a:rPr lang="sv-SE" sz="2400" dirty="0">
                  <a:solidFill>
                    <a:srgbClr val="C00000"/>
                  </a:solidFill>
                </a:rPr>
                <a:t>0,75</a:t>
              </a:r>
              <a:r>
                <a:rPr lang="sv-SE" sz="2400" dirty="0"/>
                <a:t>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C4B6B493-F8C9-3647-AEB9-03CD01894708}"/>
                </a:ext>
              </a:extLst>
            </p:cNvPr>
            <p:cNvGrpSpPr/>
            <p:nvPr/>
          </p:nvGrpSpPr>
          <p:grpSpPr>
            <a:xfrm>
              <a:off x="7106493" y="4451079"/>
              <a:ext cx="593853" cy="770438"/>
              <a:chOff x="7496675" y="2035456"/>
              <a:chExt cx="593853" cy="770438"/>
            </a:xfrm>
          </p:grpSpPr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02386C7D-3E81-2B48-9683-78388F907BC7}"/>
                  </a:ext>
                </a:extLst>
              </p:cNvPr>
              <p:cNvSpPr/>
              <p:nvPr/>
            </p:nvSpPr>
            <p:spPr>
              <a:xfrm>
                <a:off x="7496675" y="2035456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E84012D-6C7F-8144-9614-108983C9DC13}"/>
                  </a:ext>
                </a:extLst>
              </p:cNvPr>
              <p:cNvSpPr/>
              <p:nvPr/>
            </p:nvSpPr>
            <p:spPr>
              <a:xfrm>
                <a:off x="7496675" y="2344229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3FB52AD6-308A-5547-8525-9143CAB3E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3592" y="2430424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062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151" grpId="0"/>
      <p:bldP spid="5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34052</TotalTime>
  <Words>919</Words>
  <Application>Microsoft Macintosh PowerPoint</Application>
  <PresentationFormat>Bildspel på skärmen (4:3)</PresentationFormat>
  <Paragraphs>334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305</cp:revision>
  <dcterms:created xsi:type="dcterms:W3CDTF">2017-04-10T07:17:33Z</dcterms:created>
  <dcterms:modified xsi:type="dcterms:W3CDTF">2021-01-06T17:02:09Z</dcterms:modified>
</cp:coreProperties>
</file>